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5" r:id="rId5"/>
    <p:sldId id="275" r:id="rId6"/>
    <p:sldId id="276" r:id="rId7"/>
    <p:sldId id="280" r:id="rId8"/>
    <p:sldId id="277" r:id="rId9"/>
    <p:sldId id="286" r:id="rId10"/>
    <p:sldId id="284" r:id="rId11"/>
    <p:sldId id="285" r:id="rId12"/>
    <p:sldId id="290" r:id="rId13"/>
    <p:sldId id="289" r:id="rId14"/>
  </p:sldIdLst>
  <p:sldSz cx="24387175" cy="13716000"/>
  <p:notesSz cx="7010400" cy="92964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BDFBB5-A4FD-4C43-A95E-1C8EFBB13C1C}" v="3" dt="2024-04-01T22:58:52.093"/>
    <p1510:client id="{8897E93F-AD4D-4A73-B8D7-7F2D7998A3D1}" v="16" dt="2024-04-01T18:17:02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>
      <p:cViewPr varScale="1">
        <p:scale>
          <a:sx n="53" d="100"/>
          <a:sy n="53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BDBD4-BD72-4EEC-9DD2-C6BD743ECC5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966A22-6E48-4F47-B806-926C701D30FB}">
      <dgm:prSet phldrT="[Text]" custT="1"/>
      <dgm:spPr/>
      <dgm:t>
        <a:bodyPr/>
        <a:lstStyle/>
        <a:p>
          <a:r>
            <a:rPr lang="en-US" sz="4800"/>
            <a:t>UAVs and MAVs</a:t>
          </a:r>
        </a:p>
      </dgm:t>
    </dgm:pt>
    <dgm:pt modelId="{781AFCB6-672D-4B91-8FFB-6A5C7A6F2D0F}" type="parTrans" cxnId="{030DB411-0DBE-4CE3-B03B-D9F55CBA1C7C}">
      <dgm:prSet/>
      <dgm:spPr/>
      <dgm:t>
        <a:bodyPr/>
        <a:lstStyle/>
        <a:p>
          <a:endParaRPr lang="en-US"/>
        </a:p>
      </dgm:t>
    </dgm:pt>
    <dgm:pt modelId="{65749D50-06A8-4BD3-8D9D-862129F800C1}" type="sibTrans" cxnId="{030DB411-0DBE-4CE3-B03B-D9F55CBA1C7C}">
      <dgm:prSet/>
      <dgm:spPr/>
      <dgm:t>
        <a:bodyPr/>
        <a:lstStyle/>
        <a:p>
          <a:endParaRPr lang="en-US"/>
        </a:p>
      </dgm:t>
    </dgm:pt>
    <dgm:pt modelId="{92646F79-9398-43EF-BF7F-872C6F152D3E}">
      <dgm:prSet phldrT="[Text]" custT="1"/>
      <dgm:spPr/>
      <dgm:t>
        <a:bodyPr/>
        <a:lstStyle/>
        <a:p>
          <a:r>
            <a:rPr lang="en-US" sz="3400"/>
            <a:t>Increase </a:t>
          </a:r>
          <a:r>
            <a:rPr lang="en-US" sz="3400" dirty="0"/>
            <a:t>in use and application</a:t>
          </a:r>
        </a:p>
      </dgm:t>
    </dgm:pt>
    <dgm:pt modelId="{6A1F0BC3-1409-4D1A-B62C-0EC0CD1225C3}" type="parTrans" cxnId="{9E3A3E09-4C3C-488A-8A3B-88B4CA7ACF4C}">
      <dgm:prSet/>
      <dgm:spPr/>
      <dgm:t>
        <a:bodyPr/>
        <a:lstStyle/>
        <a:p>
          <a:endParaRPr lang="en-US"/>
        </a:p>
      </dgm:t>
    </dgm:pt>
    <dgm:pt modelId="{FD9F6139-EAAA-4679-81C7-DFC263DEF2FF}" type="sibTrans" cxnId="{9E3A3E09-4C3C-488A-8A3B-88B4CA7ACF4C}">
      <dgm:prSet/>
      <dgm:spPr/>
      <dgm:t>
        <a:bodyPr/>
        <a:lstStyle/>
        <a:p>
          <a:endParaRPr lang="en-US"/>
        </a:p>
      </dgm:t>
    </dgm:pt>
    <dgm:pt modelId="{70300B69-FE52-4EF4-9D57-9F057512A18F}">
      <dgm:prSet phldrT="[Text]" custT="1"/>
      <dgm:spPr/>
      <dgm:t>
        <a:bodyPr/>
        <a:lstStyle/>
        <a:p>
          <a:r>
            <a:rPr lang="en-US" sz="4800"/>
            <a:t>Low Reynolds Number Research</a:t>
          </a:r>
        </a:p>
      </dgm:t>
    </dgm:pt>
    <dgm:pt modelId="{0A3FAFA0-33DE-4D28-9AC5-A034D55474BF}" type="parTrans" cxnId="{135310D2-101B-40E1-A89C-365C0D70A0AA}">
      <dgm:prSet/>
      <dgm:spPr/>
      <dgm:t>
        <a:bodyPr/>
        <a:lstStyle/>
        <a:p>
          <a:endParaRPr lang="en-US"/>
        </a:p>
      </dgm:t>
    </dgm:pt>
    <dgm:pt modelId="{38A3284E-4C90-4A5B-8D68-156BEA526D97}" type="sibTrans" cxnId="{135310D2-101B-40E1-A89C-365C0D70A0AA}">
      <dgm:prSet/>
      <dgm:spPr/>
      <dgm:t>
        <a:bodyPr/>
        <a:lstStyle/>
        <a:p>
          <a:endParaRPr lang="en-US"/>
        </a:p>
      </dgm:t>
    </dgm:pt>
    <dgm:pt modelId="{F20542D7-6EAF-44C1-86EC-263D951DB1C2}">
      <dgm:prSet phldrT="[Text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sz="3400"/>
            <a:t>Effects of sweep at low Reynolds number is not well characterized</a:t>
          </a:r>
        </a:p>
      </dgm:t>
    </dgm:pt>
    <dgm:pt modelId="{38C40CCD-9968-4141-911D-D3982466B642}" type="parTrans" cxnId="{69B1C164-909A-4A58-A88F-9DDBFB697640}">
      <dgm:prSet/>
      <dgm:spPr/>
      <dgm:t>
        <a:bodyPr/>
        <a:lstStyle/>
        <a:p>
          <a:endParaRPr lang="en-US"/>
        </a:p>
      </dgm:t>
    </dgm:pt>
    <dgm:pt modelId="{3EFA5BF2-DCA4-4249-9918-A7F40AAF425D}" type="sibTrans" cxnId="{69B1C164-909A-4A58-A88F-9DDBFB697640}">
      <dgm:prSet/>
      <dgm:spPr/>
      <dgm:t>
        <a:bodyPr/>
        <a:lstStyle/>
        <a:p>
          <a:endParaRPr lang="en-US"/>
        </a:p>
      </dgm:t>
    </dgm:pt>
    <dgm:pt modelId="{E8C6F3B1-95E1-474A-8306-26FA10A813F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/>
            <a:t>The rise in use has caused a need for increased research on the performance of wings at low Reynolds numbers</a:t>
          </a:r>
        </a:p>
      </dgm:t>
    </dgm:pt>
    <dgm:pt modelId="{8F9DE333-9A9C-4FED-8BEC-C9DD6C78BBB9}" type="parTrans" cxnId="{089321D9-97F4-4018-B6A9-778660DB34E1}">
      <dgm:prSet/>
      <dgm:spPr/>
      <dgm:t>
        <a:bodyPr/>
        <a:lstStyle/>
        <a:p>
          <a:endParaRPr lang="en-US"/>
        </a:p>
      </dgm:t>
    </dgm:pt>
    <dgm:pt modelId="{A61E39EA-085E-4B9F-B10E-C6C1A9B3BC16}" type="sibTrans" cxnId="{089321D9-97F4-4018-B6A9-778660DB34E1}">
      <dgm:prSet/>
      <dgm:spPr/>
      <dgm:t>
        <a:bodyPr/>
        <a:lstStyle/>
        <a:p>
          <a:endParaRPr lang="en-US"/>
        </a:p>
      </dgm:t>
    </dgm:pt>
    <dgm:pt modelId="{2E7327AE-A7C9-4C07-8F8A-E42ECA24AE72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3200"/>
            <a:t>Efficient design of UAVs and MAVs requires a better understanding of their associated aerodynamics</a:t>
          </a:r>
        </a:p>
      </dgm:t>
    </dgm:pt>
    <dgm:pt modelId="{F030692E-8396-461B-9697-5593E6D20662}" type="parTrans" cxnId="{0D6DAD04-01F9-41A5-8426-6B253D5BBD7D}">
      <dgm:prSet/>
      <dgm:spPr/>
      <dgm:t>
        <a:bodyPr/>
        <a:lstStyle/>
        <a:p>
          <a:endParaRPr lang="en-US"/>
        </a:p>
      </dgm:t>
    </dgm:pt>
    <dgm:pt modelId="{16BD5204-9F33-4AFB-9F92-6781C21DF56B}" type="sibTrans" cxnId="{0D6DAD04-01F9-41A5-8426-6B253D5BBD7D}">
      <dgm:prSet/>
      <dgm:spPr/>
      <dgm:t>
        <a:bodyPr/>
        <a:lstStyle/>
        <a:p>
          <a:endParaRPr lang="en-US"/>
        </a:p>
      </dgm:t>
    </dgm:pt>
    <dgm:pt modelId="{69ED9020-69DD-4B37-95CB-5580DA28A3DF}" type="pres">
      <dgm:prSet presAssocID="{88BBDBD4-BD72-4EEC-9DD2-C6BD743ECC5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893146-9A94-4F04-8B95-066FB6955C49}" type="pres">
      <dgm:prSet presAssocID="{68966A22-6E48-4F47-B806-926C701D30FB}" presName="root" presStyleCnt="0"/>
      <dgm:spPr/>
    </dgm:pt>
    <dgm:pt modelId="{EB3E5C5B-A1F5-4029-AC11-1C79E0DCD88C}" type="pres">
      <dgm:prSet presAssocID="{68966A22-6E48-4F47-B806-926C701D30FB}" presName="rootComposite" presStyleCnt="0"/>
      <dgm:spPr/>
    </dgm:pt>
    <dgm:pt modelId="{B52D7A84-3B2D-49A2-AA7A-21EAEF4F066B}" type="pres">
      <dgm:prSet presAssocID="{68966A22-6E48-4F47-B806-926C701D30FB}" presName="rootText" presStyleLbl="node1" presStyleIdx="0" presStyleCnt="2"/>
      <dgm:spPr/>
    </dgm:pt>
    <dgm:pt modelId="{C706F70F-26B0-4E5C-A2D5-FA501AD1C2BF}" type="pres">
      <dgm:prSet presAssocID="{68966A22-6E48-4F47-B806-926C701D30FB}" presName="rootConnector" presStyleLbl="node1" presStyleIdx="0" presStyleCnt="2"/>
      <dgm:spPr/>
    </dgm:pt>
    <dgm:pt modelId="{CBCFE1A9-3FBF-4544-ABB6-C727A85C1CBD}" type="pres">
      <dgm:prSet presAssocID="{68966A22-6E48-4F47-B806-926C701D30FB}" presName="childShape" presStyleCnt="0"/>
      <dgm:spPr/>
    </dgm:pt>
    <dgm:pt modelId="{84833DEE-F6AD-438A-AE08-43CDB1D87F6C}" type="pres">
      <dgm:prSet presAssocID="{6A1F0BC3-1409-4D1A-B62C-0EC0CD1225C3}" presName="Name13" presStyleLbl="parChTrans1D2" presStyleIdx="0" presStyleCnt="4"/>
      <dgm:spPr/>
    </dgm:pt>
    <dgm:pt modelId="{693A05E4-B51C-46C5-9C79-F91772CBFD24}" type="pres">
      <dgm:prSet presAssocID="{92646F79-9398-43EF-BF7F-872C6F152D3E}" presName="childText" presStyleLbl="bgAcc1" presStyleIdx="0" presStyleCnt="4">
        <dgm:presLayoutVars>
          <dgm:bulletEnabled val="1"/>
        </dgm:presLayoutVars>
      </dgm:prSet>
      <dgm:spPr/>
    </dgm:pt>
    <dgm:pt modelId="{372E03A7-9726-4A68-8FBA-55A711D52F31}" type="pres">
      <dgm:prSet presAssocID="{F030692E-8396-461B-9697-5593E6D20662}" presName="Name13" presStyleLbl="parChTrans1D2" presStyleIdx="1" presStyleCnt="4"/>
      <dgm:spPr/>
    </dgm:pt>
    <dgm:pt modelId="{1776E17A-40A7-4B7E-924E-0C0EB2A42252}" type="pres">
      <dgm:prSet presAssocID="{2E7327AE-A7C9-4C07-8F8A-E42ECA24AE72}" presName="childText" presStyleLbl="bgAcc1" presStyleIdx="1" presStyleCnt="4" custLinFactNeighborY="2315">
        <dgm:presLayoutVars>
          <dgm:bulletEnabled val="1"/>
        </dgm:presLayoutVars>
      </dgm:prSet>
      <dgm:spPr/>
    </dgm:pt>
    <dgm:pt modelId="{E285AC5B-718E-4C94-95FD-C23B0C301A85}" type="pres">
      <dgm:prSet presAssocID="{70300B69-FE52-4EF4-9D57-9F057512A18F}" presName="root" presStyleCnt="0"/>
      <dgm:spPr/>
    </dgm:pt>
    <dgm:pt modelId="{662992D8-2A56-424D-BC8E-1F6998DE35E4}" type="pres">
      <dgm:prSet presAssocID="{70300B69-FE52-4EF4-9D57-9F057512A18F}" presName="rootComposite" presStyleCnt="0"/>
      <dgm:spPr/>
    </dgm:pt>
    <dgm:pt modelId="{7A5A8DFC-DCB4-47B2-BA50-97524F750831}" type="pres">
      <dgm:prSet presAssocID="{70300B69-FE52-4EF4-9D57-9F057512A18F}" presName="rootText" presStyleLbl="node1" presStyleIdx="1" presStyleCnt="2"/>
      <dgm:spPr/>
    </dgm:pt>
    <dgm:pt modelId="{3FC4F65F-9F9C-4D87-A04F-7193C11DE0CD}" type="pres">
      <dgm:prSet presAssocID="{70300B69-FE52-4EF4-9D57-9F057512A18F}" presName="rootConnector" presStyleLbl="node1" presStyleIdx="1" presStyleCnt="2"/>
      <dgm:spPr/>
    </dgm:pt>
    <dgm:pt modelId="{67505B11-3090-43CA-9BBA-31F1DCC92448}" type="pres">
      <dgm:prSet presAssocID="{70300B69-FE52-4EF4-9D57-9F057512A18F}" presName="childShape" presStyleCnt="0"/>
      <dgm:spPr/>
    </dgm:pt>
    <dgm:pt modelId="{ECD61D09-79A6-4822-BFFB-CE77D74714CC}" type="pres">
      <dgm:prSet presAssocID="{38C40CCD-9968-4141-911D-D3982466B642}" presName="Name13" presStyleLbl="parChTrans1D2" presStyleIdx="2" presStyleCnt="4"/>
      <dgm:spPr/>
    </dgm:pt>
    <dgm:pt modelId="{32A8A004-E277-46FE-AA2B-CD650B867747}" type="pres">
      <dgm:prSet presAssocID="{F20542D7-6EAF-44C1-86EC-263D951DB1C2}" presName="childText" presStyleLbl="bgAcc1" presStyleIdx="2" presStyleCnt="4">
        <dgm:presLayoutVars>
          <dgm:bulletEnabled val="1"/>
        </dgm:presLayoutVars>
      </dgm:prSet>
      <dgm:spPr/>
    </dgm:pt>
    <dgm:pt modelId="{487A5586-34D6-414E-8B0D-9AC7FB239FDF}" type="pres">
      <dgm:prSet presAssocID="{8F9DE333-9A9C-4FED-8BEC-C9DD6C78BBB9}" presName="Name13" presStyleLbl="parChTrans1D2" presStyleIdx="3" presStyleCnt="4"/>
      <dgm:spPr/>
    </dgm:pt>
    <dgm:pt modelId="{D163DA65-1157-4564-8447-D070CA82959F}" type="pres">
      <dgm:prSet presAssocID="{E8C6F3B1-95E1-474A-8306-26FA10A813FB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D6DAD04-01F9-41A5-8426-6B253D5BBD7D}" srcId="{68966A22-6E48-4F47-B806-926C701D30FB}" destId="{2E7327AE-A7C9-4C07-8F8A-E42ECA24AE72}" srcOrd="1" destOrd="0" parTransId="{F030692E-8396-461B-9697-5593E6D20662}" sibTransId="{16BD5204-9F33-4AFB-9F92-6781C21DF56B}"/>
    <dgm:cxn modelId="{9E3A3E09-4C3C-488A-8A3B-88B4CA7ACF4C}" srcId="{68966A22-6E48-4F47-B806-926C701D30FB}" destId="{92646F79-9398-43EF-BF7F-872C6F152D3E}" srcOrd="0" destOrd="0" parTransId="{6A1F0BC3-1409-4D1A-B62C-0EC0CD1225C3}" sibTransId="{FD9F6139-EAAA-4679-81C7-DFC263DEF2FF}"/>
    <dgm:cxn modelId="{030DB411-0DBE-4CE3-B03B-D9F55CBA1C7C}" srcId="{88BBDBD4-BD72-4EEC-9DD2-C6BD743ECC5F}" destId="{68966A22-6E48-4F47-B806-926C701D30FB}" srcOrd="0" destOrd="0" parTransId="{781AFCB6-672D-4B91-8FFB-6A5C7A6F2D0F}" sibTransId="{65749D50-06A8-4BD3-8D9D-862129F800C1}"/>
    <dgm:cxn modelId="{52725B17-B4E5-4B0C-9598-F5B488405DD4}" type="presOf" srcId="{F030692E-8396-461B-9697-5593E6D20662}" destId="{372E03A7-9726-4A68-8FBA-55A711D52F31}" srcOrd="0" destOrd="0" presId="urn:microsoft.com/office/officeart/2005/8/layout/hierarchy3"/>
    <dgm:cxn modelId="{1738742B-DEA6-4AAD-A2CF-E8EB3381A2B5}" type="presOf" srcId="{38C40CCD-9968-4141-911D-D3982466B642}" destId="{ECD61D09-79A6-4822-BFFB-CE77D74714CC}" srcOrd="0" destOrd="0" presId="urn:microsoft.com/office/officeart/2005/8/layout/hierarchy3"/>
    <dgm:cxn modelId="{63A5A238-CB58-4DDB-AE1D-25C5AD7C1C83}" type="presOf" srcId="{70300B69-FE52-4EF4-9D57-9F057512A18F}" destId="{7A5A8DFC-DCB4-47B2-BA50-97524F750831}" srcOrd="0" destOrd="0" presId="urn:microsoft.com/office/officeart/2005/8/layout/hierarchy3"/>
    <dgm:cxn modelId="{0A73C242-46C4-479D-A940-5C1F1675B6A9}" type="presOf" srcId="{68966A22-6E48-4F47-B806-926C701D30FB}" destId="{B52D7A84-3B2D-49A2-AA7A-21EAEF4F066B}" srcOrd="0" destOrd="0" presId="urn:microsoft.com/office/officeart/2005/8/layout/hierarchy3"/>
    <dgm:cxn modelId="{F2523364-6257-426A-9957-925D8229131F}" type="presOf" srcId="{E8C6F3B1-95E1-474A-8306-26FA10A813FB}" destId="{D163DA65-1157-4564-8447-D070CA82959F}" srcOrd="0" destOrd="0" presId="urn:microsoft.com/office/officeart/2005/8/layout/hierarchy3"/>
    <dgm:cxn modelId="{69B1C164-909A-4A58-A88F-9DDBFB697640}" srcId="{70300B69-FE52-4EF4-9D57-9F057512A18F}" destId="{F20542D7-6EAF-44C1-86EC-263D951DB1C2}" srcOrd="0" destOrd="0" parTransId="{38C40CCD-9968-4141-911D-D3982466B642}" sibTransId="{3EFA5BF2-DCA4-4249-9918-A7F40AAF425D}"/>
    <dgm:cxn modelId="{0B35AC6E-5532-442E-83E4-1FB61B373EA6}" type="presOf" srcId="{88BBDBD4-BD72-4EEC-9DD2-C6BD743ECC5F}" destId="{69ED9020-69DD-4B37-95CB-5580DA28A3DF}" srcOrd="0" destOrd="0" presId="urn:microsoft.com/office/officeart/2005/8/layout/hierarchy3"/>
    <dgm:cxn modelId="{9072B370-C289-4B15-BB7E-475EB4D991FF}" type="presOf" srcId="{6A1F0BC3-1409-4D1A-B62C-0EC0CD1225C3}" destId="{84833DEE-F6AD-438A-AE08-43CDB1D87F6C}" srcOrd="0" destOrd="0" presId="urn:microsoft.com/office/officeart/2005/8/layout/hierarchy3"/>
    <dgm:cxn modelId="{32A17D71-16F4-43B8-8724-3A4F393A3C7E}" type="presOf" srcId="{70300B69-FE52-4EF4-9D57-9F057512A18F}" destId="{3FC4F65F-9F9C-4D87-A04F-7193C11DE0CD}" srcOrd="1" destOrd="0" presId="urn:microsoft.com/office/officeart/2005/8/layout/hierarchy3"/>
    <dgm:cxn modelId="{F6B8CFB2-43FC-47E1-A6CD-C99F627C504F}" type="presOf" srcId="{68966A22-6E48-4F47-B806-926C701D30FB}" destId="{C706F70F-26B0-4E5C-A2D5-FA501AD1C2BF}" srcOrd="1" destOrd="0" presId="urn:microsoft.com/office/officeart/2005/8/layout/hierarchy3"/>
    <dgm:cxn modelId="{5706D3B3-DD90-4353-AC32-1017647CE83D}" type="presOf" srcId="{8F9DE333-9A9C-4FED-8BEC-C9DD6C78BBB9}" destId="{487A5586-34D6-414E-8B0D-9AC7FB239FDF}" srcOrd="0" destOrd="0" presId="urn:microsoft.com/office/officeart/2005/8/layout/hierarchy3"/>
    <dgm:cxn modelId="{6072BCC4-763D-481B-AAB9-077298DC6355}" type="presOf" srcId="{2E7327AE-A7C9-4C07-8F8A-E42ECA24AE72}" destId="{1776E17A-40A7-4B7E-924E-0C0EB2A42252}" srcOrd="0" destOrd="0" presId="urn:microsoft.com/office/officeart/2005/8/layout/hierarchy3"/>
    <dgm:cxn modelId="{E9AC98CB-9DA3-4D25-994F-04D09494F3A9}" type="presOf" srcId="{F20542D7-6EAF-44C1-86EC-263D951DB1C2}" destId="{32A8A004-E277-46FE-AA2B-CD650B867747}" srcOrd="0" destOrd="0" presId="urn:microsoft.com/office/officeart/2005/8/layout/hierarchy3"/>
    <dgm:cxn modelId="{135310D2-101B-40E1-A89C-365C0D70A0AA}" srcId="{88BBDBD4-BD72-4EEC-9DD2-C6BD743ECC5F}" destId="{70300B69-FE52-4EF4-9D57-9F057512A18F}" srcOrd="1" destOrd="0" parTransId="{0A3FAFA0-33DE-4D28-9AC5-A034D55474BF}" sibTransId="{38A3284E-4C90-4A5B-8D68-156BEA526D97}"/>
    <dgm:cxn modelId="{089321D9-97F4-4018-B6A9-778660DB34E1}" srcId="{70300B69-FE52-4EF4-9D57-9F057512A18F}" destId="{E8C6F3B1-95E1-474A-8306-26FA10A813FB}" srcOrd="1" destOrd="0" parTransId="{8F9DE333-9A9C-4FED-8BEC-C9DD6C78BBB9}" sibTransId="{A61E39EA-085E-4B9F-B10E-C6C1A9B3BC16}"/>
    <dgm:cxn modelId="{BE1C5AFA-4103-4DBB-9F73-23E56B598187}" type="presOf" srcId="{92646F79-9398-43EF-BF7F-872C6F152D3E}" destId="{693A05E4-B51C-46C5-9C79-F91772CBFD24}" srcOrd="0" destOrd="0" presId="urn:microsoft.com/office/officeart/2005/8/layout/hierarchy3"/>
    <dgm:cxn modelId="{5B3DACC5-3FC7-46AC-A408-E2D7996F2733}" type="presParOf" srcId="{69ED9020-69DD-4B37-95CB-5580DA28A3DF}" destId="{AD893146-9A94-4F04-8B95-066FB6955C49}" srcOrd="0" destOrd="0" presId="urn:microsoft.com/office/officeart/2005/8/layout/hierarchy3"/>
    <dgm:cxn modelId="{DFB680D8-432B-40FF-8D78-C1C82C51B642}" type="presParOf" srcId="{AD893146-9A94-4F04-8B95-066FB6955C49}" destId="{EB3E5C5B-A1F5-4029-AC11-1C79E0DCD88C}" srcOrd="0" destOrd="0" presId="urn:microsoft.com/office/officeart/2005/8/layout/hierarchy3"/>
    <dgm:cxn modelId="{30F823AA-3C01-459B-9A20-1038ED262979}" type="presParOf" srcId="{EB3E5C5B-A1F5-4029-AC11-1C79E0DCD88C}" destId="{B52D7A84-3B2D-49A2-AA7A-21EAEF4F066B}" srcOrd="0" destOrd="0" presId="urn:microsoft.com/office/officeart/2005/8/layout/hierarchy3"/>
    <dgm:cxn modelId="{628762D9-83BC-4155-86F3-7FA0B8A9818E}" type="presParOf" srcId="{EB3E5C5B-A1F5-4029-AC11-1C79E0DCD88C}" destId="{C706F70F-26B0-4E5C-A2D5-FA501AD1C2BF}" srcOrd="1" destOrd="0" presId="urn:microsoft.com/office/officeart/2005/8/layout/hierarchy3"/>
    <dgm:cxn modelId="{4522A035-8AE8-44AC-9E9D-055CB8C25718}" type="presParOf" srcId="{AD893146-9A94-4F04-8B95-066FB6955C49}" destId="{CBCFE1A9-3FBF-4544-ABB6-C727A85C1CBD}" srcOrd="1" destOrd="0" presId="urn:microsoft.com/office/officeart/2005/8/layout/hierarchy3"/>
    <dgm:cxn modelId="{F5E20816-5A2D-4C99-809A-A5581679EA38}" type="presParOf" srcId="{CBCFE1A9-3FBF-4544-ABB6-C727A85C1CBD}" destId="{84833DEE-F6AD-438A-AE08-43CDB1D87F6C}" srcOrd="0" destOrd="0" presId="urn:microsoft.com/office/officeart/2005/8/layout/hierarchy3"/>
    <dgm:cxn modelId="{8D7A829B-6C6B-4463-A399-7BA935420FA1}" type="presParOf" srcId="{CBCFE1A9-3FBF-4544-ABB6-C727A85C1CBD}" destId="{693A05E4-B51C-46C5-9C79-F91772CBFD24}" srcOrd="1" destOrd="0" presId="urn:microsoft.com/office/officeart/2005/8/layout/hierarchy3"/>
    <dgm:cxn modelId="{0B230E30-B720-445B-9C47-DC6213BA7447}" type="presParOf" srcId="{CBCFE1A9-3FBF-4544-ABB6-C727A85C1CBD}" destId="{372E03A7-9726-4A68-8FBA-55A711D52F31}" srcOrd="2" destOrd="0" presId="urn:microsoft.com/office/officeart/2005/8/layout/hierarchy3"/>
    <dgm:cxn modelId="{3995FA33-B4C5-43E2-9C6D-628AF87739D9}" type="presParOf" srcId="{CBCFE1A9-3FBF-4544-ABB6-C727A85C1CBD}" destId="{1776E17A-40A7-4B7E-924E-0C0EB2A42252}" srcOrd="3" destOrd="0" presId="urn:microsoft.com/office/officeart/2005/8/layout/hierarchy3"/>
    <dgm:cxn modelId="{5B15A06B-0154-407A-B5EB-67F45EC011DD}" type="presParOf" srcId="{69ED9020-69DD-4B37-95CB-5580DA28A3DF}" destId="{E285AC5B-718E-4C94-95FD-C23B0C301A85}" srcOrd="1" destOrd="0" presId="urn:microsoft.com/office/officeart/2005/8/layout/hierarchy3"/>
    <dgm:cxn modelId="{C0E75D3D-F322-41A9-AAB8-30D08C8C37C4}" type="presParOf" srcId="{E285AC5B-718E-4C94-95FD-C23B0C301A85}" destId="{662992D8-2A56-424D-BC8E-1F6998DE35E4}" srcOrd="0" destOrd="0" presId="urn:microsoft.com/office/officeart/2005/8/layout/hierarchy3"/>
    <dgm:cxn modelId="{7A6D9FF8-87E2-4073-BDE6-F58BDE33D406}" type="presParOf" srcId="{662992D8-2A56-424D-BC8E-1F6998DE35E4}" destId="{7A5A8DFC-DCB4-47B2-BA50-97524F750831}" srcOrd="0" destOrd="0" presId="urn:microsoft.com/office/officeart/2005/8/layout/hierarchy3"/>
    <dgm:cxn modelId="{8F4257E1-ECCB-45D3-87AD-A85C6FD37964}" type="presParOf" srcId="{662992D8-2A56-424D-BC8E-1F6998DE35E4}" destId="{3FC4F65F-9F9C-4D87-A04F-7193C11DE0CD}" srcOrd="1" destOrd="0" presId="urn:microsoft.com/office/officeart/2005/8/layout/hierarchy3"/>
    <dgm:cxn modelId="{1E1F514B-2B78-4898-8FCD-002DAB2ED728}" type="presParOf" srcId="{E285AC5B-718E-4C94-95FD-C23B0C301A85}" destId="{67505B11-3090-43CA-9BBA-31F1DCC92448}" srcOrd="1" destOrd="0" presId="urn:microsoft.com/office/officeart/2005/8/layout/hierarchy3"/>
    <dgm:cxn modelId="{5ACB2D0F-687E-4885-A31E-BEB656A9CC11}" type="presParOf" srcId="{67505B11-3090-43CA-9BBA-31F1DCC92448}" destId="{ECD61D09-79A6-4822-BFFB-CE77D74714CC}" srcOrd="0" destOrd="0" presId="urn:microsoft.com/office/officeart/2005/8/layout/hierarchy3"/>
    <dgm:cxn modelId="{36E94A67-8FE5-4CB8-B8DE-0DF540242FA7}" type="presParOf" srcId="{67505B11-3090-43CA-9BBA-31F1DCC92448}" destId="{32A8A004-E277-46FE-AA2B-CD650B867747}" srcOrd="1" destOrd="0" presId="urn:microsoft.com/office/officeart/2005/8/layout/hierarchy3"/>
    <dgm:cxn modelId="{6899C01C-7792-4320-9D1A-3D5A5F16EC7C}" type="presParOf" srcId="{67505B11-3090-43CA-9BBA-31F1DCC92448}" destId="{487A5586-34D6-414E-8B0D-9AC7FB239FDF}" srcOrd="2" destOrd="0" presId="urn:microsoft.com/office/officeart/2005/8/layout/hierarchy3"/>
    <dgm:cxn modelId="{D4494921-C397-4839-AE39-D241B8B486E3}" type="presParOf" srcId="{67505B11-3090-43CA-9BBA-31F1DCC92448}" destId="{D163DA65-1157-4564-8447-D070CA82959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2C5D7-9C91-4FDF-86F7-8BFC995622BE}" type="doc">
      <dgm:prSet loTypeId="urn:microsoft.com/office/officeart/2005/8/layout/hierarchy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8EE040-8D49-4ECB-9911-F0F97CBE32C7}">
      <dgm:prSet phldrT="[Text]" custT="1"/>
      <dgm:spPr/>
      <dgm:t>
        <a:bodyPr/>
        <a:lstStyle/>
        <a:p>
          <a:r>
            <a:rPr lang="en-US" sz="3600"/>
            <a:t>Sweep Angle</a:t>
          </a:r>
        </a:p>
      </dgm:t>
    </dgm:pt>
    <dgm:pt modelId="{47F3636B-13BC-4127-85B3-6A08DAC1C214}" type="parTrans" cxnId="{E4B345BF-9DE5-468B-B58E-DB9A42E66816}">
      <dgm:prSet/>
      <dgm:spPr/>
      <dgm:t>
        <a:bodyPr/>
        <a:lstStyle/>
        <a:p>
          <a:endParaRPr lang="en-US"/>
        </a:p>
      </dgm:t>
    </dgm:pt>
    <dgm:pt modelId="{07DEC67A-74C2-4E5D-95D7-740A6C782C69}" type="sibTrans" cxnId="{E4B345BF-9DE5-468B-B58E-DB9A42E66816}">
      <dgm:prSet/>
      <dgm:spPr/>
      <dgm:t>
        <a:bodyPr/>
        <a:lstStyle/>
        <a:p>
          <a:endParaRPr lang="en-US"/>
        </a:p>
      </dgm:t>
    </dgm:pt>
    <dgm:pt modelId="{E011DCFA-5CAA-4432-9755-827520F19647}">
      <dgm:prSet phldrT="[Text]" custT="1"/>
      <dgm:spPr/>
      <dgm:t>
        <a:bodyPr anchor="ctr"/>
        <a:lstStyle/>
        <a:p>
          <a:pPr algn="ctr">
            <a:buNone/>
          </a:pPr>
          <a:r>
            <a:rPr lang="en-US" sz="3600"/>
            <a:t>0°</a:t>
          </a:r>
        </a:p>
      </dgm:t>
    </dgm:pt>
    <dgm:pt modelId="{D7C23A6F-3D6C-49BA-96EA-24CD91E32BDB}" type="parTrans" cxnId="{F032D4AC-16FD-4468-9A38-41081516FA2D}">
      <dgm:prSet/>
      <dgm:spPr/>
      <dgm:t>
        <a:bodyPr/>
        <a:lstStyle/>
        <a:p>
          <a:endParaRPr lang="en-US"/>
        </a:p>
      </dgm:t>
    </dgm:pt>
    <dgm:pt modelId="{4E401E8F-B9C2-41DB-9496-C19FDFBB41A3}" type="sibTrans" cxnId="{F032D4AC-16FD-4468-9A38-41081516FA2D}">
      <dgm:prSet/>
      <dgm:spPr/>
      <dgm:t>
        <a:bodyPr/>
        <a:lstStyle/>
        <a:p>
          <a:endParaRPr lang="en-US"/>
        </a:p>
      </dgm:t>
    </dgm:pt>
    <dgm:pt modelId="{CE60478E-0B7F-4EE4-801A-68EC5324CE57}">
      <dgm:prSet phldrT="[Text]" custT="1"/>
      <dgm:spPr/>
      <dgm:t>
        <a:bodyPr anchor="ctr"/>
        <a:lstStyle/>
        <a:p>
          <a:pPr algn="ctr">
            <a:buNone/>
          </a:pPr>
          <a:r>
            <a:rPr lang="en-US" sz="3600"/>
            <a:t>15°</a:t>
          </a:r>
        </a:p>
      </dgm:t>
    </dgm:pt>
    <dgm:pt modelId="{3C2E01F3-C47A-40B3-B1C1-6CFF7479BF20}" type="parTrans" cxnId="{9AE3607B-493E-4858-A569-5545305B1A13}">
      <dgm:prSet/>
      <dgm:spPr/>
      <dgm:t>
        <a:bodyPr/>
        <a:lstStyle/>
        <a:p>
          <a:endParaRPr lang="en-US"/>
        </a:p>
      </dgm:t>
    </dgm:pt>
    <dgm:pt modelId="{DB41FB50-0522-4E6F-8B5A-BE2A94BC3C4D}" type="sibTrans" cxnId="{9AE3607B-493E-4858-A569-5545305B1A13}">
      <dgm:prSet/>
      <dgm:spPr/>
      <dgm:t>
        <a:bodyPr/>
        <a:lstStyle/>
        <a:p>
          <a:endParaRPr lang="en-US"/>
        </a:p>
      </dgm:t>
    </dgm:pt>
    <dgm:pt modelId="{C618230F-FD9B-417D-BCB9-190ABA19CEB4}">
      <dgm:prSet phldrT="[Text]" custT="1"/>
      <dgm:spPr/>
      <dgm:t>
        <a:bodyPr/>
        <a:lstStyle/>
        <a:p>
          <a:r>
            <a:rPr lang="en-US" sz="3600"/>
            <a:t>Wing Profile</a:t>
          </a:r>
        </a:p>
      </dgm:t>
    </dgm:pt>
    <dgm:pt modelId="{526550C9-00D5-49B7-89A8-96DD12DCB91B}" type="parTrans" cxnId="{49543756-F185-43C4-B40C-EB9BA79BF788}">
      <dgm:prSet/>
      <dgm:spPr/>
      <dgm:t>
        <a:bodyPr/>
        <a:lstStyle/>
        <a:p>
          <a:endParaRPr lang="en-US"/>
        </a:p>
      </dgm:t>
    </dgm:pt>
    <dgm:pt modelId="{94032E80-F2ED-46A2-9AA2-1912E28062ED}" type="sibTrans" cxnId="{49543756-F185-43C4-B40C-EB9BA79BF788}">
      <dgm:prSet/>
      <dgm:spPr/>
      <dgm:t>
        <a:bodyPr/>
        <a:lstStyle/>
        <a:p>
          <a:endParaRPr lang="en-US"/>
        </a:p>
      </dgm:t>
    </dgm:pt>
    <dgm:pt modelId="{90ED3DF5-8D3D-4F32-843F-739515C1E2D3}">
      <dgm:prSet phldrT="[Text]" custT="1"/>
      <dgm:spPr/>
      <dgm:t>
        <a:bodyPr anchor="ctr"/>
        <a:lstStyle/>
        <a:p>
          <a:pPr algn="ctr">
            <a:buNone/>
          </a:pPr>
          <a:r>
            <a:rPr lang="en-US" sz="3200"/>
            <a:t>E387</a:t>
          </a:r>
        </a:p>
      </dgm:t>
    </dgm:pt>
    <dgm:pt modelId="{13C6BD38-93EC-4BEB-BE14-AC2A8351D4E9}" type="parTrans" cxnId="{ED937663-A88E-4582-82B2-FA11C2B36269}">
      <dgm:prSet/>
      <dgm:spPr/>
      <dgm:t>
        <a:bodyPr/>
        <a:lstStyle/>
        <a:p>
          <a:endParaRPr lang="en-US"/>
        </a:p>
      </dgm:t>
    </dgm:pt>
    <dgm:pt modelId="{F27BE3C8-D856-41EF-AFD5-23B340048EC7}" type="sibTrans" cxnId="{ED937663-A88E-4582-82B2-FA11C2B36269}">
      <dgm:prSet/>
      <dgm:spPr/>
      <dgm:t>
        <a:bodyPr/>
        <a:lstStyle/>
        <a:p>
          <a:endParaRPr lang="en-US"/>
        </a:p>
      </dgm:t>
    </dgm:pt>
    <dgm:pt modelId="{262BE96F-4145-4DCA-B156-7696CAB61978}">
      <dgm:prSet phldrT="[Text]" custT="1"/>
      <dgm:spPr/>
      <dgm:t>
        <a:bodyPr anchor="ctr"/>
        <a:lstStyle/>
        <a:p>
          <a:pPr algn="ctr">
            <a:buNone/>
          </a:pPr>
          <a:r>
            <a:rPr lang="en-US" sz="3200"/>
            <a:t>S8036</a:t>
          </a:r>
        </a:p>
      </dgm:t>
    </dgm:pt>
    <dgm:pt modelId="{35329738-75EE-4931-B974-7380215E7DAE}" type="parTrans" cxnId="{DB8A6DDB-4B19-4B1D-B2D7-DDD282C30976}">
      <dgm:prSet/>
      <dgm:spPr/>
      <dgm:t>
        <a:bodyPr/>
        <a:lstStyle/>
        <a:p>
          <a:endParaRPr lang="en-US"/>
        </a:p>
      </dgm:t>
    </dgm:pt>
    <dgm:pt modelId="{5822F3F6-CBDA-47EC-AE98-C228F598ED76}" type="sibTrans" cxnId="{DB8A6DDB-4B19-4B1D-B2D7-DDD282C30976}">
      <dgm:prSet/>
      <dgm:spPr/>
      <dgm:t>
        <a:bodyPr/>
        <a:lstStyle/>
        <a:p>
          <a:endParaRPr lang="en-US"/>
        </a:p>
      </dgm:t>
    </dgm:pt>
    <dgm:pt modelId="{E83027C1-C81E-4E5A-B9EE-A557C710E681}">
      <dgm:prSet phldrT="[Text]" custT="1"/>
      <dgm:spPr/>
      <dgm:t>
        <a:bodyPr anchor="ctr"/>
        <a:lstStyle/>
        <a:p>
          <a:pPr>
            <a:buNone/>
          </a:pPr>
          <a:r>
            <a:rPr lang="en-US" sz="3600"/>
            <a:t>30°</a:t>
          </a:r>
        </a:p>
      </dgm:t>
    </dgm:pt>
    <dgm:pt modelId="{D3D73C70-6444-4478-B8B2-CD9B056E7BDB}" type="parTrans" cxnId="{2A65C7FB-9A04-4BB2-BC30-70DCB7AE2700}">
      <dgm:prSet/>
      <dgm:spPr/>
      <dgm:t>
        <a:bodyPr/>
        <a:lstStyle/>
        <a:p>
          <a:endParaRPr lang="en-US"/>
        </a:p>
      </dgm:t>
    </dgm:pt>
    <dgm:pt modelId="{204E7E99-992A-4BCE-8280-41B122B000CC}" type="sibTrans" cxnId="{2A65C7FB-9A04-4BB2-BC30-70DCB7AE2700}">
      <dgm:prSet/>
      <dgm:spPr/>
      <dgm:t>
        <a:bodyPr/>
        <a:lstStyle/>
        <a:p>
          <a:endParaRPr lang="en-US"/>
        </a:p>
      </dgm:t>
    </dgm:pt>
    <dgm:pt modelId="{B86B28D1-544B-4E6D-90E4-0E6A00FCFB77}">
      <dgm:prSet phldrT="[Text]" custT="1"/>
      <dgm:spPr/>
      <dgm:t>
        <a:bodyPr anchor="ctr"/>
        <a:lstStyle/>
        <a:p>
          <a:pPr>
            <a:buNone/>
          </a:pPr>
          <a:r>
            <a:rPr lang="en-US" sz="3600"/>
            <a:t>45°</a:t>
          </a:r>
        </a:p>
      </dgm:t>
    </dgm:pt>
    <dgm:pt modelId="{C7BC790A-EDB6-440B-83B9-DDA795A62832}" type="parTrans" cxnId="{E89F98CB-C773-4BB5-A806-4896F40B7768}">
      <dgm:prSet/>
      <dgm:spPr/>
      <dgm:t>
        <a:bodyPr/>
        <a:lstStyle/>
        <a:p>
          <a:endParaRPr lang="en-US"/>
        </a:p>
      </dgm:t>
    </dgm:pt>
    <dgm:pt modelId="{D4DA2434-3AC4-4E94-9121-625C38F53AA5}" type="sibTrans" cxnId="{E89F98CB-C773-4BB5-A806-4896F40B7768}">
      <dgm:prSet/>
      <dgm:spPr/>
      <dgm:t>
        <a:bodyPr/>
        <a:lstStyle/>
        <a:p>
          <a:endParaRPr lang="en-US"/>
        </a:p>
      </dgm:t>
    </dgm:pt>
    <dgm:pt modelId="{3F33ADDC-2A48-402B-963E-926BF7BDB510}" type="pres">
      <dgm:prSet presAssocID="{3B22C5D7-9C91-4FDF-86F7-8BFC995622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D0A205-D448-4A90-97E8-0F7FE8BE6576}" type="pres">
      <dgm:prSet presAssocID="{CD8EE040-8D49-4ECB-9911-F0F97CBE32C7}" presName="root" presStyleCnt="0"/>
      <dgm:spPr/>
    </dgm:pt>
    <dgm:pt modelId="{34EB4998-D5D4-4529-B321-26847A7715BE}" type="pres">
      <dgm:prSet presAssocID="{CD8EE040-8D49-4ECB-9911-F0F97CBE32C7}" presName="rootComposite" presStyleCnt="0"/>
      <dgm:spPr/>
    </dgm:pt>
    <dgm:pt modelId="{6EE17B0B-2C0C-4C68-B74A-7B72B9C6840F}" type="pres">
      <dgm:prSet presAssocID="{CD8EE040-8D49-4ECB-9911-F0F97CBE32C7}" presName="rootText" presStyleLbl="node1" presStyleIdx="0" presStyleCnt="2"/>
      <dgm:spPr/>
    </dgm:pt>
    <dgm:pt modelId="{635CFAFC-554B-47DB-9162-E3E6C10003A9}" type="pres">
      <dgm:prSet presAssocID="{CD8EE040-8D49-4ECB-9911-F0F97CBE32C7}" presName="rootConnector" presStyleLbl="node1" presStyleIdx="0" presStyleCnt="2"/>
      <dgm:spPr/>
    </dgm:pt>
    <dgm:pt modelId="{92390DCD-FB65-45DF-9604-1E62AF799A07}" type="pres">
      <dgm:prSet presAssocID="{CD8EE040-8D49-4ECB-9911-F0F97CBE32C7}" presName="childShape" presStyleCnt="0"/>
      <dgm:spPr/>
    </dgm:pt>
    <dgm:pt modelId="{41CB33EB-3B03-4437-92AB-55840705DDDD}" type="pres">
      <dgm:prSet presAssocID="{D7C23A6F-3D6C-49BA-96EA-24CD91E32BDB}" presName="Name13" presStyleLbl="parChTrans1D2" presStyleIdx="0" presStyleCnt="6"/>
      <dgm:spPr/>
    </dgm:pt>
    <dgm:pt modelId="{21772AF4-6ED2-403D-A77D-C92477234A6C}" type="pres">
      <dgm:prSet presAssocID="{E011DCFA-5CAA-4432-9755-827520F19647}" presName="childText" presStyleLbl="bgAcc1" presStyleIdx="0" presStyleCnt="6">
        <dgm:presLayoutVars>
          <dgm:bulletEnabled val="1"/>
        </dgm:presLayoutVars>
      </dgm:prSet>
      <dgm:spPr/>
    </dgm:pt>
    <dgm:pt modelId="{6667A36F-C93C-4116-8B62-56BE8F3CAC5C}" type="pres">
      <dgm:prSet presAssocID="{3C2E01F3-C47A-40B3-B1C1-6CFF7479BF20}" presName="Name13" presStyleLbl="parChTrans1D2" presStyleIdx="1" presStyleCnt="6"/>
      <dgm:spPr/>
    </dgm:pt>
    <dgm:pt modelId="{6C80AD39-4EA9-4C23-996B-145A47FBD7D9}" type="pres">
      <dgm:prSet presAssocID="{CE60478E-0B7F-4EE4-801A-68EC5324CE57}" presName="childText" presStyleLbl="bgAcc1" presStyleIdx="1" presStyleCnt="6">
        <dgm:presLayoutVars>
          <dgm:bulletEnabled val="1"/>
        </dgm:presLayoutVars>
      </dgm:prSet>
      <dgm:spPr/>
    </dgm:pt>
    <dgm:pt modelId="{0385C8D1-E7B6-432A-995C-D051DD7FBACD}" type="pres">
      <dgm:prSet presAssocID="{D3D73C70-6444-4478-B8B2-CD9B056E7BDB}" presName="Name13" presStyleLbl="parChTrans1D2" presStyleIdx="2" presStyleCnt="6"/>
      <dgm:spPr/>
    </dgm:pt>
    <dgm:pt modelId="{80C6FAE7-7566-46E5-BC71-8D62597E865B}" type="pres">
      <dgm:prSet presAssocID="{E83027C1-C81E-4E5A-B9EE-A557C710E681}" presName="childText" presStyleLbl="bgAcc1" presStyleIdx="2" presStyleCnt="6">
        <dgm:presLayoutVars>
          <dgm:bulletEnabled val="1"/>
        </dgm:presLayoutVars>
      </dgm:prSet>
      <dgm:spPr/>
    </dgm:pt>
    <dgm:pt modelId="{A5CE0A36-94BC-4DCC-8779-148E596B2DDF}" type="pres">
      <dgm:prSet presAssocID="{C7BC790A-EDB6-440B-83B9-DDA795A62832}" presName="Name13" presStyleLbl="parChTrans1D2" presStyleIdx="3" presStyleCnt="6"/>
      <dgm:spPr/>
    </dgm:pt>
    <dgm:pt modelId="{24D0D387-FAFD-470D-B92D-CBAD7E8F5F19}" type="pres">
      <dgm:prSet presAssocID="{B86B28D1-544B-4E6D-90E4-0E6A00FCFB77}" presName="childText" presStyleLbl="bgAcc1" presStyleIdx="3" presStyleCnt="6">
        <dgm:presLayoutVars>
          <dgm:bulletEnabled val="1"/>
        </dgm:presLayoutVars>
      </dgm:prSet>
      <dgm:spPr/>
    </dgm:pt>
    <dgm:pt modelId="{9B93BE90-AF54-404F-9270-C77D037B19F5}" type="pres">
      <dgm:prSet presAssocID="{C618230F-FD9B-417D-BCB9-190ABA19CEB4}" presName="root" presStyleCnt="0"/>
      <dgm:spPr/>
    </dgm:pt>
    <dgm:pt modelId="{61181D82-8CCF-43EF-A286-2F79DFBC98E7}" type="pres">
      <dgm:prSet presAssocID="{C618230F-FD9B-417D-BCB9-190ABA19CEB4}" presName="rootComposite" presStyleCnt="0"/>
      <dgm:spPr/>
    </dgm:pt>
    <dgm:pt modelId="{37C23B5D-3DB0-48AE-8A4C-0C84FF4E4C07}" type="pres">
      <dgm:prSet presAssocID="{C618230F-FD9B-417D-BCB9-190ABA19CEB4}" presName="rootText" presStyleLbl="node1" presStyleIdx="1" presStyleCnt="2"/>
      <dgm:spPr/>
    </dgm:pt>
    <dgm:pt modelId="{EE51B44C-2FD4-41BA-9FC6-8567C2BC1421}" type="pres">
      <dgm:prSet presAssocID="{C618230F-FD9B-417D-BCB9-190ABA19CEB4}" presName="rootConnector" presStyleLbl="node1" presStyleIdx="1" presStyleCnt="2"/>
      <dgm:spPr/>
    </dgm:pt>
    <dgm:pt modelId="{998375B8-0FD6-4D46-96F6-4F22776D42EC}" type="pres">
      <dgm:prSet presAssocID="{C618230F-FD9B-417D-BCB9-190ABA19CEB4}" presName="childShape" presStyleCnt="0"/>
      <dgm:spPr/>
    </dgm:pt>
    <dgm:pt modelId="{58ADA997-5230-4C5A-A878-0CF628B36840}" type="pres">
      <dgm:prSet presAssocID="{13C6BD38-93EC-4BEB-BE14-AC2A8351D4E9}" presName="Name13" presStyleLbl="parChTrans1D2" presStyleIdx="4" presStyleCnt="6"/>
      <dgm:spPr/>
    </dgm:pt>
    <dgm:pt modelId="{88BA2323-6CDD-4967-9DF1-D27EFAB9893D}" type="pres">
      <dgm:prSet presAssocID="{90ED3DF5-8D3D-4F32-843F-739515C1E2D3}" presName="childText" presStyleLbl="bgAcc1" presStyleIdx="4" presStyleCnt="6">
        <dgm:presLayoutVars>
          <dgm:bulletEnabled val="1"/>
        </dgm:presLayoutVars>
      </dgm:prSet>
      <dgm:spPr/>
    </dgm:pt>
    <dgm:pt modelId="{8AAB4FF3-1146-4D09-AC2F-89D6C97ACC94}" type="pres">
      <dgm:prSet presAssocID="{35329738-75EE-4931-B974-7380215E7DAE}" presName="Name13" presStyleLbl="parChTrans1D2" presStyleIdx="5" presStyleCnt="6"/>
      <dgm:spPr/>
    </dgm:pt>
    <dgm:pt modelId="{8A38FE5D-276A-41BA-9849-56D83FE4A0A3}" type="pres">
      <dgm:prSet presAssocID="{262BE96F-4145-4DCA-B156-7696CAB61978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68FED1A-D68B-4A0F-A478-221CE94EE3A1}" type="presOf" srcId="{E011DCFA-5CAA-4432-9755-827520F19647}" destId="{21772AF4-6ED2-403D-A77D-C92477234A6C}" srcOrd="0" destOrd="0" presId="urn:microsoft.com/office/officeart/2005/8/layout/hierarchy3"/>
    <dgm:cxn modelId="{50A5962B-BA5D-41B1-AF5B-A04EF0F8A5A0}" type="presOf" srcId="{E83027C1-C81E-4E5A-B9EE-A557C710E681}" destId="{80C6FAE7-7566-46E5-BC71-8D62597E865B}" srcOrd="0" destOrd="0" presId="urn:microsoft.com/office/officeart/2005/8/layout/hierarchy3"/>
    <dgm:cxn modelId="{1BFDD22F-5AB3-44EC-AA7E-9D6C7E320AD9}" type="presOf" srcId="{13C6BD38-93EC-4BEB-BE14-AC2A8351D4E9}" destId="{58ADA997-5230-4C5A-A878-0CF628B36840}" srcOrd="0" destOrd="0" presId="urn:microsoft.com/office/officeart/2005/8/layout/hierarchy3"/>
    <dgm:cxn modelId="{C813815F-094B-46C8-8C49-9231C496D448}" type="presOf" srcId="{3C2E01F3-C47A-40B3-B1C1-6CFF7479BF20}" destId="{6667A36F-C93C-4116-8B62-56BE8F3CAC5C}" srcOrd="0" destOrd="0" presId="urn:microsoft.com/office/officeart/2005/8/layout/hierarchy3"/>
    <dgm:cxn modelId="{ED937663-A88E-4582-82B2-FA11C2B36269}" srcId="{C618230F-FD9B-417D-BCB9-190ABA19CEB4}" destId="{90ED3DF5-8D3D-4F32-843F-739515C1E2D3}" srcOrd="0" destOrd="0" parTransId="{13C6BD38-93EC-4BEB-BE14-AC2A8351D4E9}" sibTransId="{F27BE3C8-D856-41EF-AFD5-23B340048EC7}"/>
    <dgm:cxn modelId="{37EDCF65-42F3-437E-9113-91C56F807899}" type="presOf" srcId="{B86B28D1-544B-4E6D-90E4-0E6A00FCFB77}" destId="{24D0D387-FAFD-470D-B92D-CBAD7E8F5F19}" srcOrd="0" destOrd="0" presId="urn:microsoft.com/office/officeart/2005/8/layout/hierarchy3"/>
    <dgm:cxn modelId="{45DFE766-38F1-48DC-A88A-7E5CE5ADCE4E}" type="presOf" srcId="{CD8EE040-8D49-4ECB-9911-F0F97CBE32C7}" destId="{635CFAFC-554B-47DB-9162-E3E6C10003A9}" srcOrd="1" destOrd="0" presId="urn:microsoft.com/office/officeart/2005/8/layout/hierarchy3"/>
    <dgm:cxn modelId="{992CD548-D00D-4F2B-9982-AE7DD005FE30}" type="presOf" srcId="{90ED3DF5-8D3D-4F32-843F-739515C1E2D3}" destId="{88BA2323-6CDD-4967-9DF1-D27EFAB9893D}" srcOrd="0" destOrd="0" presId="urn:microsoft.com/office/officeart/2005/8/layout/hierarchy3"/>
    <dgm:cxn modelId="{5540226C-F741-4B55-849F-452503317591}" type="presOf" srcId="{D7C23A6F-3D6C-49BA-96EA-24CD91E32BDB}" destId="{41CB33EB-3B03-4437-92AB-55840705DDDD}" srcOrd="0" destOrd="0" presId="urn:microsoft.com/office/officeart/2005/8/layout/hierarchy3"/>
    <dgm:cxn modelId="{3A8CBE6E-C19C-46C6-B4F2-B3C9753CC01B}" type="presOf" srcId="{35329738-75EE-4931-B974-7380215E7DAE}" destId="{8AAB4FF3-1146-4D09-AC2F-89D6C97ACC94}" srcOrd="0" destOrd="0" presId="urn:microsoft.com/office/officeart/2005/8/layout/hierarchy3"/>
    <dgm:cxn modelId="{93321352-A263-4289-9C03-5E04E4157289}" type="presOf" srcId="{CD8EE040-8D49-4ECB-9911-F0F97CBE32C7}" destId="{6EE17B0B-2C0C-4C68-B74A-7B72B9C6840F}" srcOrd="0" destOrd="0" presId="urn:microsoft.com/office/officeart/2005/8/layout/hierarchy3"/>
    <dgm:cxn modelId="{49543756-F185-43C4-B40C-EB9BA79BF788}" srcId="{3B22C5D7-9C91-4FDF-86F7-8BFC995622BE}" destId="{C618230F-FD9B-417D-BCB9-190ABA19CEB4}" srcOrd="1" destOrd="0" parTransId="{526550C9-00D5-49B7-89A8-96DD12DCB91B}" sibTransId="{94032E80-F2ED-46A2-9AA2-1912E28062ED}"/>
    <dgm:cxn modelId="{82F1EC57-6280-4883-B02F-C0CEF2AEA820}" type="presOf" srcId="{C618230F-FD9B-417D-BCB9-190ABA19CEB4}" destId="{37C23B5D-3DB0-48AE-8A4C-0C84FF4E4C07}" srcOrd="0" destOrd="0" presId="urn:microsoft.com/office/officeart/2005/8/layout/hierarchy3"/>
    <dgm:cxn modelId="{9AE3607B-493E-4858-A569-5545305B1A13}" srcId="{CD8EE040-8D49-4ECB-9911-F0F97CBE32C7}" destId="{CE60478E-0B7F-4EE4-801A-68EC5324CE57}" srcOrd="1" destOrd="0" parTransId="{3C2E01F3-C47A-40B3-B1C1-6CFF7479BF20}" sibTransId="{DB41FB50-0522-4E6F-8B5A-BE2A94BC3C4D}"/>
    <dgm:cxn modelId="{FD042485-B839-40BD-960E-7F7A3328360C}" type="presOf" srcId="{D3D73C70-6444-4478-B8B2-CD9B056E7BDB}" destId="{0385C8D1-E7B6-432A-995C-D051DD7FBACD}" srcOrd="0" destOrd="0" presId="urn:microsoft.com/office/officeart/2005/8/layout/hierarchy3"/>
    <dgm:cxn modelId="{89353492-7F6D-4445-BFA9-4677C25D60C2}" type="presOf" srcId="{CE60478E-0B7F-4EE4-801A-68EC5324CE57}" destId="{6C80AD39-4EA9-4C23-996B-145A47FBD7D9}" srcOrd="0" destOrd="0" presId="urn:microsoft.com/office/officeart/2005/8/layout/hierarchy3"/>
    <dgm:cxn modelId="{F032D4AC-16FD-4468-9A38-41081516FA2D}" srcId="{CD8EE040-8D49-4ECB-9911-F0F97CBE32C7}" destId="{E011DCFA-5CAA-4432-9755-827520F19647}" srcOrd="0" destOrd="0" parTransId="{D7C23A6F-3D6C-49BA-96EA-24CD91E32BDB}" sibTransId="{4E401E8F-B9C2-41DB-9496-C19FDFBB41A3}"/>
    <dgm:cxn modelId="{93C087B2-0E51-46D4-A459-E22BD3B36765}" type="presOf" srcId="{C618230F-FD9B-417D-BCB9-190ABA19CEB4}" destId="{EE51B44C-2FD4-41BA-9FC6-8567C2BC1421}" srcOrd="1" destOrd="0" presId="urn:microsoft.com/office/officeart/2005/8/layout/hierarchy3"/>
    <dgm:cxn modelId="{E4B345BF-9DE5-468B-B58E-DB9A42E66816}" srcId="{3B22C5D7-9C91-4FDF-86F7-8BFC995622BE}" destId="{CD8EE040-8D49-4ECB-9911-F0F97CBE32C7}" srcOrd="0" destOrd="0" parTransId="{47F3636B-13BC-4127-85B3-6A08DAC1C214}" sibTransId="{07DEC67A-74C2-4E5D-95D7-740A6C782C69}"/>
    <dgm:cxn modelId="{484CE6C2-6375-4FDD-959F-AD3D2981D7A7}" type="presOf" srcId="{262BE96F-4145-4DCA-B156-7696CAB61978}" destId="{8A38FE5D-276A-41BA-9849-56D83FE4A0A3}" srcOrd="0" destOrd="0" presId="urn:microsoft.com/office/officeart/2005/8/layout/hierarchy3"/>
    <dgm:cxn modelId="{2C202EC6-1ACE-4338-AF91-B9C9E6B0F823}" type="presOf" srcId="{3B22C5D7-9C91-4FDF-86F7-8BFC995622BE}" destId="{3F33ADDC-2A48-402B-963E-926BF7BDB510}" srcOrd="0" destOrd="0" presId="urn:microsoft.com/office/officeart/2005/8/layout/hierarchy3"/>
    <dgm:cxn modelId="{E89F98CB-C773-4BB5-A806-4896F40B7768}" srcId="{CD8EE040-8D49-4ECB-9911-F0F97CBE32C7}" destId="{B86B28D1-544B-4E6D-90E4-0E6A00FCFB77}" srcOrd="3" destOrd="0" parTransId="{C7BC790A-EDB6-440B-83B9-DDA795A62832}" sibTransId="{D4DA2434-3AC4-4E94-9121-625C38F53AA5}"/>
    <dgm:cxn modelId="{568DBDD9-24DE-46B1-88FC-6E8209C46D1C}" type="presOf" srcId="{C7BC790A-EDB6-440B-83B9-DDA795A62832}" destId="{A5CE0A36-94BC-4DCC-8779-148E596B2DDF}" srcOrd="0" destOrd="0" presId="urn:microsoft.com/office/officeart/2005/8/layout/hierarchy3"/>
    <dgm:cxn modelId="{DB8A6DDB-4B19-4B1D-B2D7-DDD282C30976}" srcId="{C618230F-FD9B-417D-BCB9-190ABA19CEB4}" destId="{262BE96F-4145-4DCA-B156-7696CAB61978}" srcOrd="1" destOrd="0" parTransId="{35329738-75EE-4931-B974-7380215E7DAE}" sibTransId="{5822F3F6-CBDA-47EC-AE98-C228F598ED76}"/>
    <dgm:cxn modelId="{2A65C7FB-9A04-4BB2-BC30-70DCB7AE2700}" srcId="{CD8EE040-8D49-4ECB-9911-F0F97CBE32C7}" destId="{E83027C1-C81E-4E5A-B9EE-A557C710E681}" srcOrd="2" destOrd="0" parTransId="{D3D73C70-6444-4478-B8B2-CD9B056E7BDB}" sibTransId="{204E7E99-992A-4BCE-8280-41B122B000CC}"/>
    <dgm:cxn modelId="{E4D58143-CF86-4593-86F0-8531DDFF3380}" type="presParOf" srcId="{3F33ADDC-2A48-402B-963E-926BF7BDB510}" destId="{99D0A205-D448-4A90-97E8-0F7FE8BE6576}" srcOrd="0" destOrd="0" presId="urn:microsoft.com/office/officeart/2005/8/layout/hierarchy3"/>
    <dgm:cxn modelId="{BBDFCD8F-AD9D-458C-90F6-2CC5EB3405FA}" type="presParOf" srcId="{99D0A205-D448-4A90-97E8-0F7FE8BE6576}" destId="{34EB4998-D5D4-4529-B321-26847A7715BE}" srcOrd="0" destOrd="0" presId="urn:microsoft.com/office/officeart/2005/8/layout/hierarchy3"/>
    <dgm:cxn modelId="{0E839299-2542-46CF-86E4-051256C9F604}" type="presParOf" srcId="{34EB4998-D5D4-4529-B321-26847A7715BE}" destId="{6EE17B0B-2C0C-4C68-B74A-7B72B9C6840F}" srcOrd="0" destOrd="0" presId="urn:microsoft.com/office/officeart/2005/8/layout/hierarchy3"/>
    <dgm:cxn modelId="{2D1DCC22-3B1D-4305-8283-CD0AF57F875D}" type="presParOf" srcId="{34EB4998-D5D4-4529-B321-26847A7715BE}" destId="{635CFAFC-554B-47DB-9162-E3E6C10003A9}" srcOrd="1" destOrd="0" presId="urn:microsoft.com/office/officeart/2005/8/layout/hierarchy3"/>
    <dgm:cxn modelId="{351BBCB1-B088-4666-8D66-0FAD8E5E1BA0}" type="presParOf" srcId="{99D0A205-D448-4A90-97E8-0F7FE8BE6576}" destId="{92390DCD-FB65-45DF-9604-1E62AF799A07}" srcOrd="1" destOrd="0" presId="urn:microsoft.com/office/officeart/2005/8/layout/hierarchy3"/>
    <dgm:cxn modelId="{FB044486-3FB1-4366-9FBF-43544F8D52AA}" type="presParOf" srcId="{92390DCD-FB65-45DF-9604-1E62AF799A07}" destId="{41CB33EB-3B03-4437-92AB-55840705DDDD}" srcOrd="0" destOrd="0" presId="urn:microsoft.com/office/officeart/2005/8/layout/hierarchy3"/>
    <dgm:cxn modelId="{FE074619-1457-4782-95D5-57A0DD9106D1}" type="presParOf" srcId="{92390DCD-FB65-45DF-9604-1E62AF799A07}" destId="{21772AF4-6ED2-403D-A77D-C92477234A6C}" srcOrd="1" destOrd="0" presId="urn:microsoft.com/office/officeart/2005/8/layout/hierarchy3"/>
    <dgm:cxn modelId="{4681441C-466B-4413-A600-79593C4D7711}" type="presParOf" srcId="{92390DCD-FB65-45DF-9604-1E62AF799A07}" destId="{6667A36F-C93C-4116-8B62-56BE8F3CAC5C}" srcOrd="2" destOrd="0" presId="urn:microsoft.com/office/officeart/2005/8/layout/hierarchy3"/>
    <dgm:cxn modelId="{6E1C100A-4BAC-4F26-BF95-E30D52EA5301}" type="presParOf" srcId="{92390DCD-FB65-45DF-9604-1E62AF799A07}" destId="{6C80AD39-4EA9-4C23-996B-145A47FBD7D9}" srcOrd="3" destOrd="0" presId="urn:microsoft.com/office/officeart/2005/8/layout/hierarchy3"/>
    <dgm:cxn modelId="{FA8C69DD-23AB-4BB7-A796-9F9C48E74061}" type="presParOf" srcId="{92390DCD-FB65-45DF-9604-1E62AF799A07}" destId="{0385C8D1-E7B6-432A-995C-D051DD7FBACD}" srcOrd="4" destOrd="0" presId="urn:microsoft.com/office/officeart/2005/8/layout/hierarchy3"/>
    <dgm:cxn modelId="{0527C094-1250-4C1A-A05F-F962926AC0D8}" type="presParOf" srcId="{92390DCD-FB65-45DF-9604-1E62AF799A07}" destId="{80C6FAE7-7566-46E5-BC71-8D62597E865B}" srcOrd="5" destOrd="0" presId="urn:microsoft.com/office/officeart/2005/8/layout/hierarchy3"/>
    <dgm:cxn modelId="{5CEA891A-11B5-4BA4-B69C-1181251D591B}" type="presParOf" srcId="{92390DCD-FB65-45DF-9604-1E62AF799A07}" destId="{A5CE0A36-94BC-4DCC-8779-148E596B2DDF}" srcOrd="6" destOrd="0" presId="urn:microsoft.com/office/officeart/2005/8/layout/hierarchy3"/>
    <dgm:cxn modelId="{2AFEC2C7-E954-4790-ACD1-E745A2B7FAF3}" type="presParOf" srcId="{92390DCD-FB65-45DF-9604-1E62AF799A07}" destId="{24D0D387-FAFD-470D-B92D-CBAD7E8F5F19}" srcOrd="7" destOrd="0" presId="urn:microsoft.com/office/officeart/2005/8/layout/hierarchy3"/>
    <dgm:cxn modelId="{E9AD12E0-F384-41D8-912B-8196C8B8F786}" type="presParOf" srcId="{3F33ADDC-2A48-402B-963E-926BF7BDB510}" destId="{9B93BE90-AF54-404F-9270-C77D037B19F5}" srcOrd="1" destOrd="0" presId="urn:microsoft.com/office/officeart/2005/8/layout/hierarchy3"/>
    <dgm:cxn modelId="{4E233DB6-FC38-4E0D-85B7-68AC912B4FE0}" type="presParOf" srcId="{9B93BE90-AF54-404F-9270-C77D037B19F5}" destId="{61181D82-8CCF-43EF-A286-2F79DFBC98E7}" srcOrd="0" destOrd="0" presId="urn:microsoft.com/office/officeart/2005/8/layout/hierarchy3"/>
    <dgm:cxn modelId="{A0E5F91E-2AFA-4617-BA97-054114CE3AE2}" type="presParOf" srcId="{61181D82-8CCF-43EF-A286-2F79DFBC98E7}" destId="{37C23B5D-3DB0-48AE-8A4C-0C84FF4E4C07}" srcOrd="0" destOrd="0" presId="urn:microsoft.com/office/officeart/2005/8/layout/hierarchy3"/>
    <dgm:cxn modelId="{E2B7F620-5B01-416E-B940-FDB566AC5FA2}" type="presParOf" srcId="{61181D82-8CCF-43EF-A286-2F79DFBC98E7}" destId="{EE51B44C-2FD4-41BA-9FC6-8567C2BC1421}" srcOrd="1" destOrd="0" presId="urn:microsoft.com/office/officeart/2005/8/layout/hierarchy3"/>
    <dgm:cxn modelId="{8B9306B2-A22F-4B8F-AF1E-22C2E30A8075}" type="presParOf" srcId="{9B93BE90-AF54-404F-9270-C77D037B19F5}" destId="{998375B8-0FD6-4D46-96F6-4F22776D42EC}" srcOrd="1" destOrd="0" presId="urn:microsoft.com/office/officeart/2005/8/layout/hierarchy3"/>
    <dgm:cxn modelId="{E0B446AB-1937-4275-ACEC-130367F9941B}" type="presParOf" srcId="{998375B8-0FD6-4D46-96F6-4F22776D42EC}" destId="{58ADA997-5230-4C5A-A878-0CF628B36840}" srcOrd="0" destOrd="0" presId="urn:microsoft.com/office/officeart/2005/8/layout/hierarchy3"/>
    <dgm:cxn modelId="{AFBB1E61-3AB8-4F58-A8FC-9E80979731CD}" type="presParOf" srcId="{998375B8-0FD6-4D46-96F6-4F22776D42EC}" destId="{88BA2323-6CDD-4967-9DF1-D27EFAB9893D}" srcOrd="1" destOrd="0" presId="urn:microsoft.com/office/officeart/2005/8/layout/hierarchy3"/>
    <dgm:cxn modelId="{7EE6B1A3-7D77-450C-B4E5-01D60281FDD4}" type="presParOf" srcId="{998375B8-0FD6-4D46-96F6-4F22776D42EC}" destId="{8AAB4FF3-1146-4D09-AC2F-89D6C97ACC94}" srcOrd="2" destOrd="0" presId="urn:microsoft.com/office/officeart/2005/8/layout/hierarchy3"/>
    <dgm:cxn modelId="{8A64B182-C6A0-4C18-A2A2-87491452B042}" type="presParOf" srcId="{998375B8-0FD6-4D46-96F6-4F22776D42EC}" destId="{8A38FE5D-276A-41BA-9849-56D83FE4A0A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9B4462-FB8E-471C-B056-97BE6B3F5E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36859B-BFE6-48C7-945A-1139D2029928}">
      <dgm:prSet phldrT="[Text]" custT="1"/>
      <dgm:spPr/>
      <dgm:t>
        <a:bodyPr/>
        <a:lstStyle/>
        <a:p>
          <a:r>
            <a:rPr lang="en-US" sz="4400"/>
            <a:t>Sweep increased efficiency and performance</a:t>
          </a:r>
        </a:p>
      </dgm:t>
    </dgm:pt>
    <dgm:pt modelId="{E3370330-96ED-450D-B55A-9E8E04FBAF5B}" type="parTrans" cxnId="{C32D2F3C-0A8F-4B99-8674-4760306686D1}">
      <dgm:prSet/>
      <dgm:spPr/>
      <dgm:t>
        <a:bodyPr/>
        <a:lstStyle/>
        <a:p>
          <a:endParaRPr lang="en-US"/>
        </a:p>
      </dgm:t>
    </dgm:pt>
    <dgm:pt modelId="{B5131B75-E58A-4BE0-9817-6F2E4C78EAA9}" type="sibTrans" cxnId="{C32D2F3C-0A8F-4B99-8674-4760306686D1}">
      <dgm:prSet/>
      <dgm:spPr/>
      <dgm:t>
        <a:bodyPr/>
        <a:lstStyle/>
        <a:p>
          <a:endParaRPr lang="en-US"/>
        </a:p>
      </dgm:t>
    </dgm:pt>
    <dgm:pt modelId="{C4C925A9-8E7D-446E-9CE7-B0238985AC7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Maximum lift to drag ratio and maximum lift coefficient increased</a:t>
          </a:r>
        </a:p>
      </dgm:t>
    </dgm:pt>
    <dgm:pt modelId="{B585FE82-2F17-447D-BB55-B79C07DC109D}" type="parTrans" cxnId="{5B906BDC-16D2-4F14-83F3-75C25EEBB0A2}">
      <dgm:prSet/>
      <dgm:spPr/>
      <dgm:t>
        <a:bodyPr/>
        <a:lstStyle/>
        <a:p>
          <a:endParaRPr lang="en-US"/>
        </a:p>
      </dgm:t>
    </dgm:pt>
    <dgm:pt modelId="{01274A8E-F00A-4C85-8919-BE1240FB8CF2}" type="sibTrans" cxnId="{5B906BDC-16D2-4F14-83F3-75C25EEBB0A2}">
      <dgm:prSet/>
      <dgm:spPr/>
      <dgm:t>
        <a:bodyPr/>
        <a:lstStyle/>
        <a:p>
          <a:endParaRPr lang="en-US"/>
        </a:p>
      </dgm:t>
    </dgm:pt>
    <dgm:pt modelId="{A9FA0950-7C37-46CC-8805-C161FBB166D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Minimum drag coefficient reduced </a:t>
          </a:r>
        </a:p>
      </dgm:t>
    </dgm:pt>
    <dgm:pt modelId="{84A5EB28-D339-4DC3-AA33-8411F7C308D9}" type="parTrans" cxnId="{293EC028-CF2F-45C8-8A45-9BBBA37A9A2B}">
      <dgm:prSet/>
      <dgm:spPr/>
      <dgm:t>
        <a:bodyPr/>
        <a:lstStyle/>
        <a:p>
          <a:endParaRPr lang="en-US"/>
        </a:p>
      </dgm:t>
    </dgm:pt>
    <dgm:pt modelId="{832EE463-BA8F-4D5B-97CE-13E02A88E817}" type="sibTrans" cxnId="{293EC028-CF2F-45C8-8A45-9BBBA37A9A2B}">
      <dgm:prSet/>
      <dgm:spPr/>
      <dgm:t>
        <a:bodyPr/>
        <a:lstStyle/>
        <a:p>
          <a:endParaRPr lang="en-US"/>
        </a:p>
      </dgm:t>
    </dgm:pt>
    <dgm:pt modelId="{E2079C9B-90DB-49F3-9358-BDCB61EA6EE0}" type="pres">
      <dgm:prSet presAssocID="{0F9B4462-FB8E-471C-B056-97BE6B3F5E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0376FD-C3BC-4A7A-B274-E361E09610A5}" type="pres">
      <dgm:prSet presAssocID="{A636859B-BFE6-48C7-945A-1139D2029928}" presName="root" presStyleCnt="0"/>
      <dgm:spPr/>
    </dgm:pt>
    <dgm:pt modelId="{57779851-4A46-462D-9320-87DB35FD4A6F}" type="pres">
      <dgm:prSet presAssocID="{A636859B-BFE6-48C7-945A-1139D2029928}" presName="rootComposite" presStyleCnt="0"/>
      <dgm:spPr/>
    </dgm:pt>
    <dgm:pt modelId="{BB3631EA-F214-4634-A61D-736D3A7439E6}" type="pres">
      <dgm:prSet presAssocID="{A636859B-BFE6-48C7-945A-1139D2029928}" presName="rootText" presStyleLbl="node1" presStyleIdx="0" presStyleCnt="1"/>
      <dgm:spPr/>
    </dgm:pt>
    <dgm:pt modelId="{5EF769DA-E567-4187-B1B7-DAA29AFBA4DB}" type="pres">
      <dgm:prSet presAssocID="{A636859B-BFE6-48C7-945A-1139D2029928}" presName="rootConnector" presStyleLbl="node1" presStyleIdx="0" presStyleCnt="1"/>
      <dgm:spPr/>
    </dgm:pt>
    <dgm:pt modelId="{9B2C8CA7-ABFE-4420-9350-F9DD1E177C5B}" type="pres">
      <dgm:prSet presAssocID="{A636859B-BFE6-48C7-945A-1139D2029928}" presName="childShape" presStyleCnt="0"/>
      <dgm:spPr/>
    </dgm:pt>
    <dgm:pt modelId="{7A0723A8-69AE-46AE-AF88-FE5C319BF4B1}" type="pres">
      <dgm:prSet presAssocID="{B585FE82-2F17-447D-BB55-B79C07DC109D}" presName="Name13" presStyleLbl="parChTrans1D2" presStyleIdx="0" presStyleCnt="2"/>
      <dgm:spPr/>
    </dgm:pt>
    <dgm:pt modelId="{2C297353-D524-4088-89D9-CE048B07E94C}" type="pres">
      <dgm:prSet presAssocID="{C4C925A9-8E7D-446E-9CE7-B0238985AC73}" presName="childText" presStyleLbl="bgAcc1" presStyleIdx="0" presStyleCnt="2">
        <dgm:presLayoutVars>
          <dgm:bulletEnabled val="1"/>
        </dgm:presLayoutVars>
      </dgm:prSet>
      <dgm:spPr/>
    </dgm:pt>
    <dgm:pt modelId="{6999BB5A-DE24-4489-9775-A1E01773A474}" type="pres">
      <dgm:prSet presAssocID="{84A5EB28-D339-4DC3-AA33-8411F7C308D9}" presName="Name13" presStyleLbl="parChTrans1D2" presStyleIdx="1" presStyleCnt="2"/>
      <dgm:spPr/>
    </dgm:pt>
    <dgm:pt modelId="{317BEE8E-8069-4C93-A3AF-8EF0C041381F}" type="pres">
      <dgm:prSet presAssocID="{A9FA0950-7C37-46CC-8805-C161FBB166DB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E221A813-3E8E-4BF5-B96C-F158DC5BB937}" type="presOf" srcId="{A636859B-BFE6-48C7-945A-1139D2029928}" destId="{BB3631EA-F214-4634-A61D-736D3A7439E6}" srcOrd="0" destOrd="0" presId="urn:microsoft.com/office/officeart/2005/8/layout/hierarchy3"/>
    <dgm:cxn modelId="{2D3BA01E-9E3A-4EEC-A9EE-5BF686A536EE}" type="presOf" srcId="{0F9B4462-FB8E-471C-B056-97BE6B3F5E1C}" destId="{E2079C9B-90DB-49F3-9358-BDCB61EA6EE0}" srcOrd="0" destOrd="0" presId="urn:microsoft.com/office/officeart/2005/8/layout/hierarchy3"/>
    <dgm:cxn modelId="{293EC028-CF2F-45C8-8A45-9BBBA37A9A2B}" srcId="{A636859B-BFE6-48C7-945A-1139D2029928}" destId="{A9FA0950-7C37-46CC-8805-C161FBB166DB}" srcOrd="1" destOrd="0" parTransId="{84A5EB28-D339-4DC3-AA33-8411F7C308D9}" sibTransId="{832EE463-BA8F-4D5B-97CE-13E02A88E817}"/>
    <dgm:cxn modelId="{E33D2329-D4DB-44D6-B109-C90C61672BA6}" type="presOf" srcId="{A636859B-BFE6-48C7-945A-1139D2029928}" destId="{5EF769DA-E567-4187-B1B7-DAA29AFBA4DB}" srcOrd="1" destOrd="0" presId="urn:microsoft.com/office/officeart/2005/8/layout/hierarchy3"/>
    <dgm:cxn modelId="{5D2F3536-01CD-4606-AC46-E79F78B088AB}" type="presOf" srcId="{84A5EB28-D339-4DC3-AA33-8411F7C308D9}" destId="{6999BB5A-DE24-4489-9775-A1E01773A474}" srcOrd="0" destOrd="0" presId="urn:microsoft.com/office/officeart/2005/8/layout/hierarchy3"/>
    <dgm:cxn modelId="{C32D2F3C-0A8F-4B99-8674-4760306686D1}" srcId="{0F9B4462-FB8E-471C-B056-97BE6B3F5E1C}" destId="{A636859B-BFE6-48C7-945A-1139D2029928}" srcOrd="0" destOrd="0" parTransId="{E3370330-96ED-450D-B55A-9E8E04FBAF5B}" sibTransId="{B5131B75-E58A-4BE0-9817-6F2E4C78EAA9}"/>
    <dgm:cxn modelId="{A7FB4F43-62D0-48D2-B29B-5DE3F565613A}" type="presOf" srcId="{C4C925A9-8E7D-446E-9CE7-B0238985AC73}" destId="{2C297353-D524-4088-89D9-CE048B07E94C}" srcOrd="0" destOrd="0" presId="urn:microsoft.com/office/officeart/2005/8/layout/hierarchy3"/>
    <dgm:cxn modelId="{6DCE73D7-B9E5-4B57-8453-7B2B0D89257B}" type="presOf" srcId="{A9FA0950-7C37-46CC-8805-C161FBB166DB}" destId="{317BEE8E-8069-4C93-A3AF-8EF0C041381F}" srcOrd="0" destOrd="0" presId="urn:microsoft.com/office/officeart/2005/8/layout/hierarchy3"/>
    <dgm:cxn modelId="{5B906BDC-16D2-4F14-83F3-75C25EEBB0A2}" srcId="{A636859B-BFE6-48C7-945A-1139D2029928}" destId="{C4C925A9-8E7D-446E-9CE7-B0238985AC73}" srcOrd="0" destOrd="0" parTransId="{B585FE82-2F17-447D-BB55-B79C07DC109D}" sibTransId="{01274A8E-F00A-4C85-8919-BE1240FB8CF2}"/>
    <dgm:cxn modelId="{2AEEC0F9-A663-431B-9E0C-8B4946B13A36}" type="presOf" srcId="{B585FE82-2F17-447D-BB55-B79C07DC109D}" destId="{7A0723A8-69AE-46AE-AF88-FE5C319BF4B1}" srcOrd="0" destOrd="0" presId="urn:microsoft.com/office/officeart/2005/8/layout/hierarchy3"/>
    <dgm:cxn modelId="{641E0847-D04B-4FB7-9C1A-3A06074B3C0A}" type="presParOf" srcId="{E2079C9B-90DB-49F3-9358-BDCB61EA6EE0}" destId="{2C0376FD-C3BC-4A7A-B274-E361E09610A5}" srcOrd="0" destOrd="0" presId="urn:microsoft.com/office/officeart/2005/8/layout/hierarchy3"/>
    <dgm:cxn modelId="{804B3A08-B425-4403-A99C-53A4B425B1FB}" type="presParOf" srcId="{2C0376FD-C3BC-4A7A-B274-E361E09610A5}" destId="{57779851-4A46-462D-9320-87DB35FD4A6F}" srcOrd="0" destOrd="0" presId="urn:microsoft.com/office/officeart/2005/8/layout/hierarchy3"/>
    <dgm:cxn modelId="{42D2CA53-B3EA-4021-9861-EA51A483A850}" type="presParOf" srcId="{57779851-4A46-462D-9320-87DB35FD4A6F}" destId="{BB3631EA-F214-4634-A61D-736D3A7439E6}" srcOrd="0" destOrd="0" presId="urn:microsoft.com/office/officeart/2005/8/layout/hierarchy3"/>
    <dgm:cxn modelId="{50AB6F9F-7EFB-4B79-B604-0F64757FC1DB}" type="presParOf" srcId="{57779851-4A46-462D-9320-87DB35FD4A6F}" destId="{5EF769DA-E567-4187-B1B7-DAA29AFBA4DB}" srcOrd="1" destOrd="0" presId="urn:microsoft.com/office/officeart/2005/8/layout/hierarchy3"/>
    <dgm:cxn modelId="{E95F7A79-545E-4DE6-950D-BDC5D5EB3638}" type="presParOf" srcId="{2C0376FD-C3BC-4A7A-B274-E361E09610A5}" destId="{9B2C8CA7-ABFE-4420-9350-F9DD1E177C5B}" srcOrd="1" destOrd="0" presId="urn:microsoft.com/office/officeart/2005/8/layout/hierarchy3"/>
    <dgm:cxn modelId="{C29221B0-515D-4127-B46D-6085FBFC1C86}" type="presParOf" srcId="{9B2C8CA7-ABFE-4420-9350-F9DD1E177C5B}" destId="{7A0723A8-69AE-46AE-AF88-FE5C319BF4B1}" srcOrd="0" destOrd="0" presId="urn:microsoft.com/office/officeart/2005/8/layout/hierarchy3"/>
    <dgm:cxn modelId="{8BADE05C-717F-4D02-BA8D-64261F992255}" type="presParOf" srcId="{9B2C8CA7-ABFE-4420-9350-F9DD1E177C5B}" destId="{2C297353-D524-4088-89D9-CE048B07E94C}" srcOrd="1" destOrd="0" presId="urn:microsoft.com/office/officeart/2005/8/layout/hierarchy3"/>
    <dgm:cxn modelId="{1C447956-5201-486C-90C8-16A855185E07}" type="presParOf" srcId="{9B2C8CA7-ABFE-4420-9350-F9DD1E177C5B}" destId="{6999BB5A-DE24-4489-9775-A1E01773A474}" srcOrd="2" destOrd="0" presId="urn:microsoft.com/office/officeart/2005/8/layout/hierarchy3"/>
    <dgm:cxn modelId="{24636414-6098-4E9A-A17F-ED7A945251C7}" type="presParOf" srcId="{9B2C8CA7-ABFE-4420-9350-F9DD1E177C5B}" destId="{317BEE8E-8069-4C93-A3AF-8EF0C041381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D7A84-3B2D-49A2-AA7A-21EAEF4F066B}">
      <dsp:nvSpPr>
        <dsp:cNvPr id="0" name=""/>
        <dsp:cNvSpPr/>
      </dsp:nvSpPr>
      <dsp:spPr>
        <a:xfrm>
          <a:off x="1273775" y="5227"/>
          <a:ext cx="5728221" cy="286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UAVs and MAVs</a:t>
          </a:r>
        </a:p>
      </dsp:txBody>
      <dsp:txXfrm>
        <a:off x="1357662" y="89114"/>
        <a:ext cx="5560447" cy="2696336"/>
      </dsp:txXfrm>
    </dsp:sp>
    <dsp:sp modelId="{84833DEE-F6AD-438A-AE08-43CDB1D87F6C}">
      <dsp:nvSpPr>
        <dsp:cNvPr id="0" name=""/>
        <dsp:cNvSpPr/>
      </dsp:nvSpPr>
      <dsp:spPr>
        <a:xfrm>
          <a:off x="1846597" y="2869338"/>
          <a:ext cx="572822" cy="2148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082"/>
              </a:lnTo>
              <a:lnTo>
                <a:pt x="572822" y="2148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A05E4-B51C-46C5-9C79-F91772CBFD24}">
      <dsp:nvSpPr>
        <dsp:cNvPr id="0" name=""/>
        <dsp:cNvSpPr/>
      </dsp:nvSpPr>
      <dsp:spPr>
        <a:xfrm>
          <a:off x="2419419" y="3585366"/>
          <a:ext cx="4582577" cy="2864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Increase </a:t>
          </a:r>
          <a:r>
            <a:rPr lang="en-US" sz="3400" kern="1200" dirty="0"/>
            <a:t>in use and application</a:t>
          </a:r>
        </a:p>
      </dsp:txBody>
      <dsp:txXfrm>
        <a:off x="2503306" y="3669253"/>
        <a:ext cx="4414803" cy="2696336"/>
      </dsp:txXfrm>
    </dsp:sp>
    <dsp:sp modelId="{372E03A7-9726-4A68-8FBA-55A711D52F31}">
      <dsp:nvSpPr>
        <dsp:cNvPr id="0" name=""/>
        <dsp:cNvSpPr/>
      </dsp:nvSpPr>
      <dsp:spPr>
        <a:xfrm>
          <a:off x="1846597" y="2869338"/>
          <a:ext cx="572822" cy="5733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33449"/>
              </a:lnTo>
              <a:lnTo>
                <a:pt x="572822" y="57334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6E17A-40A7-4B7E-924E-0C0EB2A42252}">
      <dsp:nvSpPr>
        <dsp:cNvPr id="0" name=""/>
        <dsp:cNvSpPr/>
      </dsp:nvSpPr>
      <dsp:spPr>
        <a:xfrm>
          <a:off x="2419419" y="7170732"/>
          <a:ext cx="4582577" cy="2864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kern="1200"/>
            <a:t>Efficient design of UAVs and MAVs requires a better understanding of their associated aerodynamics</a:t>
          </a:r>
        </a:p>
      </dsp:txBody>
      <dsp:txXfrm>
        <a:off x="2503306" y="7254619"/>
        <a:ext cx="4414803" cy="2696336"/>
      </dsp:txXfrm>
    </dsp:sp>
    <dsp:sp modelId="{7A5A8DFC-DCB4-47B2-BA50-97524F750831}">
      <dsp:nvSpPr>
        <dsp:cNvPr id="0" name=""/>
        <dsp:cNvSpPr/>
      </dsp:nvSpPr>
      <dsp:spPr>
        <a:xfrm>
          <a:off x="8434052" y="5227"/>
          <a:ext cx="5728221" cy="28641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Low Reynolds Number Research</a:t>
          </a:r>
        </a:p>
      </dsp:txBody>
      <dsp:txXfrm>
        <a:off x="8517939" y="89114"/>
        <a:ext cx="5560447" cy="2696336"/>
      </dsp:txXfrm>
    </dsp:sp>
    <dsp:sp modelId="{ECD61D09-79A6-4822-BFFB-CE77D74714CC}">
      <dsp:nvSpPr>
        <dsp:cNvPr id="0" name=""/>
        <dsp:cNvSpPr/>
      </dsp:nvSpPr>
      <dsp:spPr>
        <a:xfrm>
          <a:off x="9006874" y="2869338"/>
          <a:ext cx="572822" cy="2148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082"/>
              </a:lnTo>
              <a:lnTo>
                <a:pt x="572822" y="21480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8A004-E277-46FE-AA2B-CD650B867747}">
      <dsp:nvSpPr>
        <dsp:cNvPr id="0" name=""/>
        <dsp:cNvSpPr/>
      </dsp:nvSpPr>
      <dsp:spPr>
        <a:xfrm>
          <a:off x="9579696" y="3585366"/>
          <a:ext cx="4582577" cy="2864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400" kern="1200"/>
            <a:t>Effects of sweep at low Reynolds number is not well characterized</a:t>
          </a:r>
        </a:p>
      </dsp:txBody>
      <dsp:txXfrm>
        <a:off x="9663583" y="3669253"/>
        <a:ext cx="4414803" cy="2696336"/>
      </dsp:txXfrm>
    </dsp:sp>
    <dsp:sp modelId="{487A5586-34D6-414E-8B0D-9AC7FB239FDF}">
      <dsp:nvSpPr>
        <dsp:cNvPr id="0" name=""/>
        <dsp:cNvSpPr/>
      </dsp:nvSpPr>
      <dsp:spPr>
        <a:xfrm>
          <a:off x="9006874" y="2869338"/>
          <a:ext cx="572822" cy="5728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8221"/>
              </a:lnTo>
              <a:lnTo>
                <a:pt x="572822" y="572822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3DA65-1157-4564-8447-D070CA82959F}">
      <dsp:nvSpPr>
        <dsp:cNvPr id="0" name=""/>
        <dsp:cNvSpPr/>
      </dsp:nvSpPr>
      <dsp:spPr>
        <a:xfrm>
          <a:off x="9579696" y="7165504"/>
          <a:ext cx="4582577" cy="2864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200" kern="1200"/>
            <a:t>The rise in use has caused a need for increased research on the performance of wings at low Reynolds numbers</a:t>
          </a:r>
        </a:p>
      </dsp:txBody>
      <dsp:txXfrm>
        <a:off x="9663583" y="7249391"/>
        <a:ext cx="4414803" cy="2696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17B0B-2C0C-4C68-B74A-7B72B9C6840F}">
      <dsp:nvSpPr>
        <dsp:cNvPr id="0" name=""/>
        <dsp:cNvSpPr/>
      </dsp:nvSpPr>
      <dsp:spPr>
        <a:xfrm>
          <a:off x="129861" y="1130"/>
          <a:ext cx="2496786" cy="1248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Sweep Angle</a:t>
          </a:r>
        </a:p>
      </dsp:txBody>
      <dsp:txXfrm>
        <a:off x="166425" y="37694"/>
        <a:ext cx="2423658" cy="1175265"/>
      </dsp:txXfrm>
    </dsp:sp>
    <dsp:sp modelId="{41CB33EB-3B03-4437-92AB-55840705DDDD}">
      <dsp:nvSpPr>
        <dsp:cNvPr id="0" name=""/>
        <dsp:cNvSpPr/>
      </dsp:nvSpPr>
      <dsp:spPr>
        <a:xfrm>
          <a:off x="379540" y="1249523"/>
          <a:ext cx="249678" cy="93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294"/>
              </a:lnTo>
              <a:lnTo>
                <a:pt x="249678" y="936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72AF4-6ED2-403D-A77D-C92477234A6C}">
      <dsp:nvSpPr>
        <dsp:cNvPr id="0" name=""/>
        <dsp:cNvSpPr/>
      </dsp:nvSpPr>
      <dsp:spPr>
        <a:xfrm>
          <a:off x="629218" y="1561622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0°</a:t>
          </a:r>
        </a:p>
      </dsp:txBody>
      <dsp:txXfrm>
        <a:off x="665782" y="1598186"/>
        <a:ext cx="1924301" cy="1175265"/>
      </dsp:txXfrm>
    </dsp:sp>
    <dsp:sp modelId="{6667A36F-C93C-4116-8B62-56BE8F3CAC5C}">
      <dsp:nvSpPr>
        <dsp:cNvPr id="0" name=""/>
        <dsp:cNvSpPr/>
      </dsp:nvSpPr>
      <dsp:spPr>
        <a:xfrm>
          <a:off x="379540" y="1249523"/>
          <a:ext cx="249678" cy="249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786"/>
              </a:lnTo>
              <a:lnTo>
                <a:pt x="249678" y="249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0AD39-4EA9-4C23-996B-145A47FBD7D9}">
      <dsp:nvSpPr>
        <dsp:cNvPr id="0" name=""/>
        <dsp:cNvSpPr/>
      </dsp:nvSpPr>
      <dsp:spPr>
        <a:xfrm>
          <a:off x="629218" y="3122113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15°</a:t>
          </a:r>
        </a:p>
      </dsp:txBody>
      <dsp:txXfrm>
        <a:off x="665782" y="3158677"/>
        <a:ext cx="1924301" cy="1175265"/>
      </dsp:txXfrm>
    </dsp:sp>
    <dsp:sp modelId="{0385C8D1-E7B6-432A-995C-D051DD7FBACD}">
      <dsp:nvSpPr>
        <dsp:cNvPr id="0" name=""/>
        <dsp:cNvSpPr/>
      </dsp:nvSpPr>
      <dsp:spPr>
        <a:xfrm>
          <a:off x="379540" y="1249523"/>
          <a:ext cx="249678" cy="4057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7278"/>
              </a:lnTo>
              <a:lnTo>
                <a:pt x="249678" y="40572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6FAE7-7566-46E5-BC71-8D62597E865B}">
      <dsp:nvSpPr>
        <dsp:cNvPr id="0" name=""/>
        <dsp:cNvSpPr/>
      </dsp:nvSpPr>
      <dsp:spPr>
        <a:xfrm>
          <a:off x="629218" y="4682605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30°</a:t>
          </a:r>
        </a:p>
      </dsp:txBody>
      <dsp:txXfrm>
        <a:off x="665782" y="4719169"/>
        <a:ext cx="1924301" cy="1175265"/>
      </dsp:txXfrm>
    </dsp:sp>
    <dsp:sp modelId="{A5CE0A36-94BC-4DCC-8779-148E596B2DDF}">
      <dsp:nvSpPr>
        <dsp:cNvPr id="0" name=""/>
        <dsp:cNvSpPr/>
      </dsp:nvSpPr>
      <dsp:spPr>
        <a:xfrm>
          <a:off x="379540" y="1249523"/>
          <a:ext cx="249678" cy="5617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17769"/>
              </a:lnTo>
              <a:lnTo>
                <a:pt x="249678" y="561776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0D387-FAFD-470D-B92D-CBAD7E8F5F19}">
      <dsp:nvSpPr>
        <dsp:cNvPr id="0" name=""/>
        <dsp:cNvSpPr/>
      </dsp:nvSpPr>
      <dsp:spPr>
        <a:xfrm>
          <a:off x="629218" y="6243097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45°</a:t>
          </a:r>
        </a:p>
      </dsp:txBody>
      <dsp:txXfrm>
        <a:off x="665782" y="6279661"/>
        <a:ext cx="1924301" cy="1175265"/>
      </dsp:txXfrm>
    </dsp:sp>
    <dsp:sp modelId="{37C23B5D-3DB0-48AE-8A4C-0C84FF4E4C07}">
      <dsp:nvSpPr>
        <dsp:cNvPr id="0" name=""/>
        <dsp:cNvSpPr/>
      </dsp:nvSpPr>
      <dsp:spPr>
        <a:xfrm>
          <a:off x="3250844" y="1130"/>
          <a:ext cx="2496786" cy="12483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Wing Profile</a:t>
          </a:r>
        </a:p>
      </dsp:txBody>
      <dsp:txXfrm>
        <a:off x="3287408" y="37694"/>
        <a:ext cx="2423658" cy="1175265"/>
      </dsp:txXfrm>
    </dsp:sp>
    <dsp:sp modelId="{58ADA997-5230-4C5A-A878-0CF628B36840}">
      <dsp:nvSpPr>
        <dsp:cNvPr id="0" name=""/>
        <dsp:cNvSpPr/>
      </dsp:nvSpPr>
      <dsp:spPr>
        <a:xfrm>
          <a:off x="3500523" y="1249523"/>
          <a:ext cx="249678" cy="936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6294"/>
              </a:lnTo>
              <a:lnTo>
                <a:pt x="249678" y="9362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A2323-6CDD-4967-9DF1-D27EFAB9893D}">
      <dsp:nvSpPr>
        <dsp:cNvPr id="0" name=""/>
        <dsp:cNvSpPr/>
      </dsp:nvSpPr>
      <dsp:spPr>
        <a:xfrm>
          <a:off x="3750202" y="1561622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E387</a:t>
          </a:r>
        </a:p>
      </dsp:txBody>
      <dsp:txXfrm>
        <a:off x="3786766" y="1598186"/>
        <a:ext cx="1924301" cy="1175265"/>
      </dsp:txXfrm>
    </dsp:sp>
    <dsp:sp modelId="{8AAB4FF3-1146-4D09-AC2F-89D6C97ACC94}">
      <dsp:nvSpPr>
        <dsp:cNvPr id="0" name=""/>
        <dsp:cNvSpPr/>
      </dsp:nvSpPr>
      <dsp:spPr>
        <a:xfrm>
          <a:off x="3500523" y="1249523"/>
          <a:ext cx="249678" cy="2496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6786"/>
              </a:lnTo>
              <a:lnTo>
                <a:pt x="249678" y="24967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FE5D-276A-41BA-9849-56D83FE4A0A3}">
      <dsp:nvSpPr>
        <dsp:cNvPr id="0" name=""/>
        <dsp:cNvSpPr/>
      </dsp:nvSpPr>
      <dsp:spPr>
        <a:xfrm>
          <a:off x="3750202" y="3122113"/>
          <a:ext cx="1997429" cy="12483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S8036</a:t>
          </a:r>
        </a:p>
      </dsp:txBody>
      <dsp:txXfrm>
        <a:off x="3786766" y="3158677"/>
        <a:ext cx="1924301" cy="1175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31EA-F214-4634-A61D-736D3A7439E6}">
      <dsp:nvSpPr>
        <dsp:cNvPr id="0" name=""/>
        <dsp:cNvSpPr/>
      </dsp:nvSpPr>
      <dsp:spPr>
        <a:xfrm>
          <a:off x="2235841" y="7630"/>
          <a:ext cx="5482672" cy="2741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Sweep increased efficiency and performance</a:t>
          </a:r>
        </a:p>
      </dsp:txBody>
      <dsp:txXfrm>
        <a:off x="2316132" y="87921"/>
        <a:ext cx="5322090" cy="2580754"/>
      </dsp:txXfrm>
    </dsp:sp>
    <dsp:sp modelId="{7A0723A8-69AE-46AE-AF88-FE5C319BF4B1}">
      <dsp:nvSpPr>
        <dsp:cNvPr id="0" name=""/>
        <dsp:cNvSpPr/>
      </dsp:nvSpPr>
      <dsp:spPr>
        <a:xfrm>
          <a:off x="2784108" y="2748966"/>
          <a:ext cx="548267" cy="205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6002"/>
              </a:lnTo>
              <a:lnTo>
                <a:pt x="548267" y="20560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97353-D524-4088-89D9-CE048B07E94C}">
      <dsp:nvSpPr>
        <dsp:cNvPr id="0" name=""/>
        <dsp:cNvSpPr/>
      </dsp:nvSpPr>
      <dsp:spPr>
        <a:xfrm>
          <a:off x="3332375" y="3434300"/>
          <a:ext cx="4386137" cy="2741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800" kern="1200"/>
            <a:t>Maximum lift to drag ratio and maximum lift coefficient increased</a:t>
          </a:r>
        </a:p>
      </dsp:txBody>
      <dsp:txXfrm>
        <a:off x="3412666" y="3514591"/>
        <a:ext cx="4225555" cy="2580754"/>
      </dsp:txXfrm>
    </dsp:sp>
    <dsp:sp modelId="{6999BB5A-DE24-4489-9775-A1E01773A474}">
      <dsp:nvSpPr>
        <dsp:cNvPr id="0" name=""/>
        <dsp:cNvSpPr/>
      </dsp:nvSpPr>
      <dsp:spPr>
        <a:xfrm>
          <a:off x="2784108" y="2748966"/>
          <a:ext cx="548267" cy="5482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82672"/>
              </a:lnTo>
              <a:lnTo>
                <a:pt x="548267" y="54826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BEE8E-8069-4C93-A3AF-8EF0C041381F}">
      <dsp:nvSpPr>
        <dsp:cNvPr id="0" name=""/>
        <dsp:cNvSpPr/>
      </dsp:nvSpPr>
      <dsp:spPr>
        <a:xfrm>
          <a:off x="3332375" y="6860970"/>
          <a:ext cx="4386137" cy="2741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800" kern="1200"/>
            <a:t>Minimum drag coefficient reduced </a:t>
          </a:r>
        </a:p>
      </dsp:txBody>
      <dsp:txXfrm>
        <a:off x="3412666" y="6941261"/>
        <a:ext cx="4225555" cy="258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DB30CA2-C67B-466E-8B0B-6C37DEA0F1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B1CA99F-7FE0-4B3D-8B54-37FB4C04C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9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introduce if already said title </a:t>
            </a:r>
          </a:p>
          <a:p>
            <a:r>
              <a:rPr lang="en-US"/>
              <a:t>Say acknowledgements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7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Tie it back to the intro: what are sweep and Reynolds numbers/desirable outcomes/what we want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1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Davy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5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 what sweep, low Reynolds number, and what is desirable first before going into everything else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9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did we choose what airfoils we have</a:t>
            </a:r>
          </a:p>
          <a:p>
            <a:r>
              <a:rPr lang="en-US"/>
              <a:t>Explain what cord and wingspan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7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what Cl is and what AOA and what the plots should look like/be showing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3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what CD is and what AOA and what the plots should look like/be showing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20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separation is/is it good or bad? Point out what we want to be seeing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7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what separation is/is it good or bad? Point out what we want to be seeing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95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what CL/CD is and what we want to be seeing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1CA99F-7FE0-4B3D-8B54-37FB4C04C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1199" y="44943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456294" y="2700338"/>
            <a:ext cx="19474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 of the Effects of Wing Sweep at Low Reynolds Number </a:t>
            </a:r>
          </a:p>
          <a:p>
            <a:pPr algn="ctr"/>
            <a:endParaRPr lang="en-US" sz="4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Kylee Bennett, Davy Stanfield Brown, and Hunter </a:t>
            </a:r>
            <a:r>
              <a:rPr lang="en-US" sz="4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Nudson</a:t>
            </a:r>
            <a:endParaRPr lang="en-US" sz="4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Lance Traub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Engineering – Aerospace Engineering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5B594F-E345-E9B0-13F6-FAB163A112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09" b="2509"/>
          <a:stretch/>
        </p:blipFill>
        <p:spPr>
          <a:xfrm>
            <a:off x="10610316" y="8600116"/>
            <a:ext cx="3141565" cy="3135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A963FE-B105-E6F1-4B1F-8786724DEB7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196"/>
          <a:stretch/>
        </p:blipFill>
        <p:spPr>
          <a:xfrm>
            <a:off x="4203966" y="8612740"/>
            <a:ext cx="3068678" cy="31229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1920BF-CCEE-1443-FE42-C3E7FBED70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08" t="9845"/>
          <a:stretch/>
        </p:blipFill>
        <p:spPr>
          <a:xfrm>
            <a:off x="17358548" y="8612740"/>
            <a:ext cx="2667606" cy="312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0FEE-D46B-CEF0-C7A9-2A26A766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154C1-4A23-211A-83B2-9944B794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EFF7E4-1E87-E20E-F98A-E5CCBA1022AD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7B5D2-129E-162A-D42C-5CF68B9F4784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A5A2DD-0BDB-F0DF-13FE-CD34FAEA3857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1E33288-D4E9-0960-9B1F-9D2470B5F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109516"/>
              </p:ext>
            </p:extLst>
          </p:nvPr>
        </p:nvGraphicFramePr>
        <p:xfrm>
          <a:off x="3337102" y="2834468"/>
          <a:ext cx="9954355" cy="96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F4BC10-2F39-1598-A947-9D4B621484D0}"/>
              </a:ext>
            </a:extLst>
          </p:cNvPr>
          <p:cNvSpPr/>
          <p:nvPr/>
        </p:nvSpPr>
        <p:spPr>
          <a:xfrm>
            <a:off x="12019509" y="4350663"/>
            <a:ext cx="7601710" cy="57292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245D1-C125-8F23-4C9D-04C9C060AB2B}"/>
              </a:ext>
            </a:extLst>
          </p:cNvPr>
          <p:cNvSpPr txBox="1"/>
          <p:nvPr/>
        </p:nvSpPr>
        <p:spPr>
          <a:xfrm>
            <a:off x="12319034" y="5152792"/>
            <a:ext cx="7002661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These overall trends will help further the understanding of sweep at low Reynolds numbers and contribute to the improvement of efficient designs for UAVs and MAVs. </a:t>
            </a:r>
          </a:p>
        </p:txBody>
      </p:sp>
    </p:spTree>
    <p:extLst>
      <p:ext uri="{BB962C8B-B14F-4D97-AF65-F5344CB8AC3E}">
        <p14:creationId xmlns:p14="http://schemas.microsoft.com/office/powerpoint/2010/main" val="360107995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28833-D36D-8517-3617-60891BEBB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01758E-949F-6DC6-0E02-199DCA2DE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9905F-E164-4E98-2FB3-A95D69C8ABC7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007D5-130A-19F7-E8A6-744C35B6ED29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Meet the Team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8352D7-F42F-7951-3294-87F045F9A99A}"/>
              </a:ext>
            </a:extLst>
          </p:cNvPr>
          <p:cNvSpPr txBox="1"/>
          <p:nvPr/>
        </p:nvSpPr>
        <p:spPr>
          <a:xfrm>
            <a:off x="3336816" y="10047076"/>
            <a:ext cx="502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Kylee Bennett</a:t>
            </a:r>
          </a:p>
          <a:p>
            <a:pPr algn="ctr"/>
            <a:r>
              <a:rPr lang="en-US"/>
              <a:t>Aerospace Engineering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9C8CC-276A-03EB-5A1C-82D2BD8B27F3}"/>
              </a:ext>
            </a:extLst>
          </p:cNvPr>
          <p:cNvSpPr txBox="1"/>
          <p:nvPr/>
        </p:nvSpPr>
        <p:spPr>
          <a:xfrm>
            <a:off x="9682287" y="10046917"/>
            <a:ext cx="502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Hunter Nudson </a:t>
            </a:r>
          </a:p>
          <a:p>
            <a:pPr algn="ctr"/>
            <a:r>
              <a:rPr lang="en-US"/>
              <a:t>Aerospace Engineering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5DB88-C0E0-0E05-DE44-22FFB07F94A7}"/>
              </a:ext>
            </a:extLst>
          </p:cNvPr>
          <p:cNvSpPr txBox="1"/>
          <p:nvPr/>
        </p:nvSpPr>
        <p:spPr>
          <a:xfrm>
            <a:off x="16027758" y="10063790"/>
            <a:ext cx="5022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Davy Stanfield Brown</a:t>
            </a:r>
          </a:p>
          <a:p>
            <a:pPr algn="ctr"/>
            <a:r>
              <a:rPr lang="en-US"/>
              <a:t>Aerospace Engineering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454F8-7758-5EE4-3E1F-F9A63BA657F5}"/>
              </a:ext>
            </a:extLst>
          </p:cNvPr>
          <p:cNvSpPr txBox="1"/>
          <p:nvPr/>
        </p:nvSpPr>
        <p:spPr>
          <a:xfrm>
            <a:off x="9682287" y="11674089"/>
            <a:ext cx="50225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Mentor: </a:t>
            </a:r>
            <a:r>
              <a:rPr lang="en-US" sz="3200" b="1"/>
              <a:t>Dr. Lance W. Traub</a:t>
            </a:r>
          </a:p>
          <a:p>
            <a:pPr algn="ctr"/>
            <a:r>
              <a:rPr lang="en-US" sz="3200"/>
              <a:t>College of Engineering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A13995-D154-060C-FF76-FBCD9AD25681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Image preview">
            <a:extLst>
              <a:ext uri="{FF2B5EF4-FFF2-40B4-BE49-F238E27FC236}">
                <a16:creationId xmlns:a16="http://schemas.microsoft.com/office/drawing/2014/main" id="{AEB2D9A3-CD30-30FC-1471-F20C584FC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 t="16430" r="10906" b="1546"/>
          <a:stretch/>
        </p:blipFill>
        <p:spPr bwMode="auto">
          <a:xfrm>
            <a:off x="9299352" y="3507957"/>
            <a:ext cx="5788471" cy="62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405DDDA-B91D-2157-0057-95E7E829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1002" r="1127" b="1002"/>
          <a:stretch/>
        </p:blipFill>
        <p:spPr bwMode="auto">
          <a:xfrm>
            <a:off x="2806697" y="3507957"/>
            <a:ext cx="6082832" cy="62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preview">
            <a:extLst>
              <a:ext uri="{FF2B5EF4-FFF2-40B4-BE49-F238E27FC236}">
                <a16:creationId xmlns:a16="http://schemas.microsoft.com/office/drawing/2014/main" id="{F46531A1-9957-FE2A-759D-31D58A914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13385" r="1797" b="2021"/>
          <a:stretch/>
        </p:blipFill>
        <p:spPr bwMode="auto">
          <a:xfrm>
            <a:off x="15497647" y="3510031"/>
            <a:ext cx="6082832" cy="62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8112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C4B63-43F4-45CC-F9C8-55DDD4CD1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C41DDD-B8F9-80EF-3B06-3BF05A8DF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7D68D0-9D5E-F157-B0AF-0BFC4A0BDC51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DFE30-7656-9E6C-59D5-A6911BB5A91C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Research Purpose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70C78B-8314-A584-23AB-A8E3D0780EFB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F5256F4-173D-87E8-ED65-0508CCC4A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0699126"/>
              </p:ext>
            </p:extLst>
          </p:nvPr>
        </p:nvGraphicFramePr>
        <p:xfrm>
          <a:off x="4475562" y="2681029"/>
          <a:ext cx="15436049" cy="10034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2883704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668E0-F433-718A-39CD-9D79504F3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3C86B-2AC7-A06D-D1B4-B0BE38B5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C5F53D-3517-5F1E-93DB-DBE2463A2B13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BB95D-9C46-5C0E-763E-129C3924D412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Research Introduction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6319A-50A9-D82C-E487-478259F03C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7" t="3169" r="1787" b="3436"/>
          <a:stretch/>
        </p:blipFill>
        <p:spPr>
          <a:xfrm>
            <a:off x="11077723" y="3478942"/>
            <a:ext cx="10502749" cy="860994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F9A9F7C-28D4-5020-05E3-06F34DC0B0D2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D82F120-031C-57C3-440C-782F20867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012354"/>
              </p:ext>
            </p:extLst>
          </p:nvPr>
        </p:nvGraphicFramePr>
        <p:xfrm>
          <a:off x="3380440" y="2486230"/>
          <a:ext cx="5877493" cy="7492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AE41842-A741-506D-A34A-7CF466E354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42" t="24779"/>
          <a:stretch/>
        </p:blipFill>
        <p:spPr>
          <a:xfrm>
            <a:off x="2921824" y="10447599"/>
            <a:ext cx="12392596" cy="1890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B6F2AC-EB77-0415-2EA0-0420D48437E4}"/>
              </a:ext>
            </a:extLst>
          </p:cNvPr>
          <p:cNvSpPr txBox="1"/>
          <p:nvPr/>
        </p:nvSpPr>
        <p:spPr>
          <a:xfrm>
            <a:off x="7605845" y="9972314"/>
            <a:ext cx="3024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Wing profiles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4CE867-4079-7601-2426-58F4A77B45EC}"/>
              </a:ext>
            </a:extLst>
          </p:cNvPr>
          <p:cNvSpPr txBox="1"/>
          <p:nvPr/>
        </p:nvSpPr>
        <p:spPr>
          <a:xfrm>
            <a:off x="14822050" y="3250461"/>
            <a:ext cx="362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/>
              <a:t>Wing Dimensions</a:t>
            </a:r>
          </a:p>
        </p:txBody>
      </p:sp>
    </p:spTree>
    <p:extLst>
      <p:ext uri="{BB962C8B-B14F-4D97-AF65-F5344CB8AC3E}">
        <p14:creationId xmlns:p14="http://schemas.microsoft.com/office/powerpoint/2010/main" val="140106274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011BE-4F4F-AA4A-95AA-E521EB643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05A142-0E03-1CA2-76C1-4CDBB71AF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EF1C59-0A12-97E8-1362-6122163970D5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97059-ED43-8254-ECF8-00B136839760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Results – C</a:t>
            </a:r>
            <a:r>
              <a:rPr lang="en-US" sz="6000" b="1" baseline="-25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 vs. </a:t>
            </a:r>
            <a:r>
              <a:rPr lang="en-US" sz="6000" b="1" err="1">
                <a:latin typeface="Arial" panose="020B0604020202020204" pitchFamily="34" charset="0"/>
                <a:cs typeface="Arial" panose="020B0604020202020204" pitchFamily="34" charset="0"/>
              </a:rPr>
              <a:t>AoA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22334-9D11-D7E2-3CD2-CC76DEE47F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1" r="48732" b="3350"/>
          <a:stretch/>
        </p:blipFill>
        <p:spPr bwMode="auto">
          <a:xfrm>
            <a:off x="17214068" y="3070093"/>
            <a:ext cx="4290487" cy="410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9BF1E-7E91-785C-7EB6-F607DA4F78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4" r="47368" b="75842"/>
          <a:stretch/>
        </p:blipFill>
        <p:spPr bwMode="auto">
          <a:xfrm>
            <a:off x="3057474" y="7646826"/>
            <a:ext cx="4674985" cy="349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7F020F-C3AE-B337-AC62-A53E82BD58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7729" b="28604"/>
          <a:stretch/>
        </p:blipFill>
        <p:spPr>
          <a:xfrm>
            <a:off x="12424913" y="3370662"/>
            <a:ext cx="4349976" cy="3252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7D07F7-ABE8-EE5E-5E6C-D0566532A6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157" b="52064"/>
          <a:stretch/>
        </p:blipFill>
        <p:spPr>
          <a:xfrm>
            <a:off x="7686103" y="3366054"/>
            <a:ext cx="4299631" cy="32297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CE316A-6141-80B8-FF21-8697E012F1BE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9DBC63B-AA12-A08F-F037-7C255FE70C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75595"/>
          <a:stretch/>
        </p:blipFill>
        <p:spPr>
          <a:xfrm>
            <a:off x="3057474" y="3366051"/>
            <a:ext cx="4189450" cy="3229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8AB3B2-6633-90AC-69DA-199C4CFF5E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5" r="47368" b="51619"/>
          <a:stretch/>
        </p:blipFill>
        <p:spPr bwMode="auto">
          <a:xfrm>
            <a:off x="7682213" y="7697895"/>
            <a:ext cx="4869392" cy="3590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31B2063-3402-4E26-39D2-F927B646CE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61" r="47368" b="27953"/>
          <a:stretch/>
        </p:blipFill>
        <p:spPr bwMode="auto">
          <a:xfrm>
            <a:off x="12346727" y="7712657"/>
            <a:ext cx="4737672" cy="349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4C722C-0B96-5E70-CFE3-6FC5687B21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5" r="47368"/>
          <a:stretch/>
        </p:blipFill>
        <p:spPr bwMode="auto">
          <a:xfrm>
            <a:off x="17270038" y="7746576"/>
            <a:ext cx="4572448" cy="410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F7D157-B62A-0A49-2D33-3D714F91B2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3732572" y="6442964"/>
            <a:ext cx="3156482" cy="67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145BC89-DCB5-A64C-DDA5-8FAA5B8B19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8379462" y="6465274"/>
            <a:ext cx="3156482" cy="67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E862F2-840B-6C66-F068-723A51D4A7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13137322" y="6519366"/>
            <a:ext cx="3156482" cy="6772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FDDF3C3-B2A4-C45D-5B99-7D310F327130}"/>
              </a:ext>
            </a:extLst>
          </p:cNvPr>
          <p:cNvSpPr/>
          <p:nvPr/>
        </p:nvSpPr>
        <p:spPr>
          <a:xfrm>
            <a:off x="14782800" y="10820400"/>
            <a:ext cx="1066800" cy="41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2CB99EC-CD3E-279D-014C-40E8D9B790BE}"/>
              </a:ext>
            </a:extLst>
          </p:cNvPr>
          <p:cNvSpPr/>
          <p:nvPr/>
        </p:nvSpPr>
        <p:spPr>
          <a:xfrm>
            <a:off x="17537605" y="7547687"/>
            <a:ext cx="1066800" cy="41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9FA36C-6110-0C15-54C7-B2FD22C84B8F}"/>
              </a:ext>
            </a:extLst>
          </p:cNvPr>
          <p:cNvSpPr/>
          <p:nvPr/>
        </p:nvSpPr>
        <p:spPr>
          <a:xfrm>
            <a:off x="19428640" y="2531842"/>
            <a:ext cx="1066800" cy="41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7E0E01-1008-8210-1305-72B86D183C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8463555" y="11068508"/>
            <a:ext cx="3166577" cy="679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8CD374-FF66-56BB-ED81-F6BDA9D590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13097281" y="11036965"/>
            <a:ext cx="3156482" cy="67726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922D23-4D78-614C-03DD-4BD232214F4D}"/>
              </a:ext>
            </a:extLst>
          </p:cNvPr>
          <p:cNvSpPr/>
          <p:nvPr/>
        </p:nvSpPr>
        <p:spPr>
          <a:xfrm>
            <a:off x="16834214" y="2741010"/>
            <a:ext cx="2069248" cy="625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AA86C-589D-11D7-7A67-43B7EE390D46}"/>
              </a:ext>
            </a:extLst>
          </p:cNvPr>
          <p:cNvSpPr/>
          <p:nvPr/>
        </p:nvSpPr>
        <p:spPr>
          <a:xfrm>
            <a:off x="15316200" y="6427073"/>
            <a:ext cx="193431" cy="76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2C26B0-DAB8-825A-35B8-DFE1EE8C79E8}"/>
              </a:ext>
            </a:extLst>
          </p:cNvPr>
          <p:cNvSpPr/>
          <p:nvPr/>
        </p:nvSpPr>
        <p:spPr>
          <a:xfrm>
            <a:off x="13327548" y="7518597"/>
            <a:ext cx="2069248" cy="6250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0E913B9-1EAC-561E-A938-6B81B7A3A623}"/>
              </a:ext>
            </a:extLst>
          </p:cNvPr>
          <p:cNvSpPr/>
          <p:nvPr/>
        </p:nvSpPr>
        <p:spPr>
          <a:xfrm>
            <a:off x="8666638" y="7606342"/>
            <a:ext cx="1358411" cy="4726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84669EF-A9F2-1C5B-3676-867264E44E94}"/>
              </a:ext>
            </a:extLst>
          </p:cNvPr>
          <p:cNvSpPr/>
          <p:nvPr/>
        </p:nvSpPr>
        <p:spPr>
          <a:xfrm>
            <a:off x="8159262" y="11206298"/>
            <a:ext cx="220200" cy="507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A99A51B-83B0-DF08-EDE7-DE0074710A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t="94698" r="53026" b="99"/>
          <a:stretch/>
        </p:blipFill>
        <p:spPr bwMode="auto">
          <a:xfrm>
            <a:off x="3794092" y="10987627"/>
            <a:ext cx="3166577" cy="679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71955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16C0-F3D8-30FB-9C6D-E3914A6C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322AF-1584-3017-DD2C-D2228A4A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519F79-165A-FB8C-4E3C-884BCEFC2E48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9C1D7-98C4-66AF-AB1C-E53DC564D591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Results – C</a:t>
            </a:r>
            <a:r>
              <a:rPr lang="en-US" sz="6000" b="1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 vs. C</a:t>
            </a:r>
            <a:r>
              <a:rPr lang="en-US" sz="6000" b="1" baseline="-25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A4B85-6644-3459-E67C-A332775A5890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5B621AA-DE17-D77A-19D1-646B054BC0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6" b="75910"/>
          <a:stretch/>
        </p:blipFill>
        <p:spPr bwMode="auto">
          <a:xfrm>
            <a:off x="2947376" y="3725638"/>
            <a:ext cx="4352601" cy="332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956F88-2195-692B-6612-50A88C487A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9" r="49706" b="52012"/>
          <a:stretch/>
        </p:blipFill>
        <p:spPr bwMode="auto">
          <a:xfrm>
            <a:off x="7840986" y="3718852"/>
            <a:ext cx="4352601" cy="333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BD5FD-E876-517D-7F8F-352EF326B6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36" r="49706" b="28153"/>
          <a:stretch/>
        </p:blipFill>
        <p:spPr bwMode="auto">
          <a:xfrm>
            <a:off x="12493926" y="3869347"/>
            <a:ext cx="4167980" cy="3151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81D3C4-B332-9306-ECE4-2A0AFBF98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6" r="49706" b="-859"/>
          <a:stretch/>
        </p:blipFill>
        <p:spPr bwMode="auto">
          <a:xfrm>
            <a:off x="17031088" y="3841364"/>
            <a:ext cx="4269650" cy="395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733CF5-C0F6-F672-3C60-0026C2F122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35" b="76299"/>
          <a:stretch/>
        </p:blipFill>
        <p:spPr bwMode="auto">
          <a:xfrm>
            <a:off x="2947376" y="8050827"/>
            <a:ext cx="4604378" cy="355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B4ABE4-F212-C813-4EE6-96467D02F6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96" r="51035" b="51914"/>
          <a:stretch/>
        </p:blipFill>
        <p:spPr bwMode="auto">
          <a:xfrm>
            <a:off x="7911926" y="8025084"/>
            <a:ext cx="4468228" cy="3686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F4F3AD-5CA0-225E-DE16-D82520DDA0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15" r="51035" b="28003"/>
          <a:stretch/>
        </p:blipFill>
        <p:spPr bwMode="auto">
          <a:xfrm>
            <a:off x="12468032" y="8308663"/>
            <a:ext cx="4277279" cy="340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7839E6-7D36-3A18-D0E0-3865DDBC69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4" r="51035" b="-237"/>
          <a:stretch/>
        </p:blipFill>
        <p:spPr bwMode="auto">
          <a:xfrm>
            <a:off x="17097672" y="8424433"/>
            <a:ext cx="4306950" cy="39625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F67DFEA-3FFF-C678-DE4E-AFB932531B04}"/>
              </a:ext>
            </a:extLst>
          </p:cNvPr>
          <p:cNvSpPr/>
          <p:nvPr/>
        </p:nvSpPr>
        <p:spPr>
          <a:xfrm>
            <a:off x="18123409" y="4996877"/>
            <a:ext cx="1736737" cy="22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275702-81A7-7D09-2CDD-0D1B4D75F46C}"/>
              </a:ext>
            </a:extLst>
          </p:cNvPr>
          <p:cNvSpPr/>
          <p:nvPr/>
        </p:nvSpPr>
        <p:spPr>
          <a:xfrm>
            <a:off x="18144352" y="9535316"/>
            <a:ext cx="1736738" cy="25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24AA03-CDD5-DD21-BA0D-25D247EBBB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3588836" y="6880563"/>
            <a:ext cx="3434842" cy="7264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AD3A093-B95A-C9F8-0534-2631E30D8E58}"/>
              </a:ext>
            </a:extLst>
          </p:cNvPr>
          <p:cNvSpPr/>
          <p:nvPr/>
        </p:nvSpPr>
        <p:spPr>
          <a:xfrm>
            <a:off x="3318332" y="6688723"/>
            <a:ext cx="354989" cy="2744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128D07-69FF-6BD6-3DE1-71CEBEA8D916}"/>
              </a:ext>
            </a:extLst>
          </p:cNvPr>
          <p:cNvSpPr txBox="1"/>
          <p:nvPr/>
        </p:nvSpPr>
        <p:spPr>
          <a:xfrm>
            <a:off x="3351638" y="6686277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DCCC7-AC80-EFD5-8561-F16E6785573D}"/>
              </a:ext>
            </a:extLst>
          </p:cNvPr>
          <p:cNvSpPr/>
          <p:nvPr/>
        </p:nvSpPr>
        <p:spPr>
          <a:xfrm>
            <a:off x="7610877" y="7804863"/>
            <a:ext cx="2031861" cy="38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81C2E6-1AFB-A4D3-6D28-32D693AF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8481374" y="6872861"/>
            <a:ext cx="3434842" cy="72648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4A4E435-EA55-9C8D-C305-97F42B2D2835}"/>
              </a:ext>
            </a:extLst>
          </p:cNvPr>
          <p:cNvSpPr txBox="1"/>
          <p:nvPr/>
        </p:nvSpPr>
        <p:spPr>
          <a:xfrm>
            <a:off x="7751084" y="7402327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589F8DB-5FCA-4333-B087-88AFA149EB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13115198" y="6867249"/>
            <a:ext cx="3434842" cy="726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325F60-ABD0-F2AA-C945-4863FF3C014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3673321" y="11463373"/>
            <a:ext cx="3434842" cy="726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9C4FF0-5E28-81ED-4259-71D98D5123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8609222" y="11492948"/>
            <a:ext cx="3434842" cy="726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A16088F-C986-5A9D-79EE-10F8DB540C7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84"/>
          <a:stretch/>
        </p:blipFill>
        <p:spPr>
          <a:xfrm>
            <a:off x="13123790" y="11531093"/>
            <a:ext cx="3434842" cy="72648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F144BDF-1E80-30CE-5211-0C54DC7F540F}"/>
              </a:ext>
            </a:extLst>
          </p:cNvPr>
          <p:cNvSpPr/>
          <p:nvPr/>
        </p:nvSpPr>
        <p:spPr>
          <a:xfrm>
            <a:off x="8299938" y="6775241"/>
            <a:ext cx="309284" cy="195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30AE08-2899-538C-0F7B-90313AAD1288}"/>
              </a:ext>
            </a:extLst>
          </p:cNvPr>
          <p:cNvSpPr/>
          <p:nvPr/>
        </p:nvSpPr>
        <p:spPr>
          <a:xfrm>
            <a:off x="12940393" y="6803440"/>
            <a:ext cx="309284" cy="195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476C67-4E08-D6C0-952F-293CBAF0AE4E}"/>
              </a:ext>
            </a:extLst>
          </p:cNvPr>
          <p:cNvSpPr/>
          <p:nvPr/>
        </p:nvSpPr>
        <p:spPr>
          <a:xfrm>
            <a:off x="3401988" y="11316929"/>
            <a:ext cx="321683" cy="271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35DBCE3-23A1-33CA-76B5-94FCFFEE4474}"/>
              </a:ext>
            </a:extLst>
          </p:cNvPr>
          <p:cNvSpPr/>
          <p:nvPr/>
        </p:nvSpPr>
        <p:spPr>
          <a:xfrm>
            <a:off x="8343569" y="11425498"/>
            <a:ext cx="309284" cy="195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7E3E17B-1971-986D-BF80-DEA06D19378F}"/>
              </a:ext>
            </a:extLst>
          </p:cNvPr>
          <p:cNvSpPr/>
          <p:nvPr/>
        </p:nvSpPr>
        <p:spPr>
          <a:xfrm>
            <a:off x="12889045" y="11425018"/>
            <a:ext cx="309284" cy="195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9864BE-D488-46D9-CD9D-DD4D8A2EC1B6}"/>
              </a:ext>
            </a:extLst>
          </p:cNvPr>
          <p:cNvSpPr txBox="1"/>
          <p:nvPr/>
        </p:nvSpPr>
        <p:spPr>
          <a:xfrm>
            <a:off x="8305124" y="6662760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09F54E-8E54-59B7-704C-3213588A2CA0}"/>
              </a:ext>
            </a:extLst>
          </p:cNvPr>
          <p:cNvSpPr txBox="1"/>
          <p:nvPr/>
        </p:nvSpPr>
        <p:spPr>
          <a:xfrm>
            <a:off x="12983927" y="6682583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EDD747-5F27-7C27-3989-6992931B0CDB}"/>
              </a:ext>
            </a:extLst>
          </p:cNvPr>
          <p:cNvSpPr txBox="1"/>
          <p:nvPr/>
        </p:nvSpPr>
        <p:spPr>
          <a:xfrm>
            <a:off x="3427994" y="11308282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7F4A7E-DE79-DD4F-54BB-33420B8FB209}"/>
              </a:ext>
            </a:extLst>
          </p:cNvPr>
          <p:cNvSpPr txBox="1"/>
          <p:nvPr/>
        </p:nvSpPr>
        <p:spPr>
          <a:xfrm>
            <a:off x="8355517" y="11342015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6A77AA-4119-6188-FA9D-97818AA05DC5}"/>
              </a:ext>
            </a:extLst>
          </p:cNvPr>
          <p:cNvSpPr txBox="1"/>
          <p:nvPr/>
        </p:nvSpPr>
        <p:spPr>
          <a:xfrm>
            <a:off x="12903825" y="11358229"/>
            <a:ext cx="321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426071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1270A-B674-E660-7AFF-30F60E387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23938-2278-0C80-C696-15FEA4C7B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73691B-D690-7CC1-9C57-747879F822AF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377C5-F487-7E9C-ED9C-8B80FCF3FE40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Results – Flow Visualization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FDED32-A72D-5A09-F3DE-56319B496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03016"/>
              </p:ext>
            </p:extLst>
          </p:nvPr>
        </p:nvGraphicFramePr>
        <p:xfrm>
          <a:off x="2806698" y="2381162"/>
          <a:ext cx="18773774" cy="10587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6887">
                  <a:extLst>
                    <a:ext uri="{9D8B030D-6E8A-4147-A177-3AD203B41FA5}">
                      <a16:colId xmlns:a16="http://schemas.microsoft.com/office/drawing/2014/main" val="2593571970"/>
                    </a:ext>
                  </a:extLst>
                </a:gridCol>
                <a:gridCol w="9386887">
                  <a:extLst>
                    <a:ext uri="{9D8B030D-6E8A-4147-A177-3AD203B41FA5}">
                      <a16:colId xmlns:a16="http://schemas.microsoft.com/office/drawing/2014/main" val="2658950800"/>
                    </a:ext>
                  </a:extLst>
                </a:gridCol>
              </a:tblGrid>
              <a:tr h="10587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0511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7DA0B4E-0B19-D5FB-E55D-2D802875079A}"/>
              </a:ext>
            </a:extLst>
          </p:cNvPr>
          <p:cNvSpPr txBox="1"/>
          <p:nvPr/>
        </p:nvSpPr>
        <p:spPr>
          <a:xfrm>
            <a:off x="4204684" y="9902864"/>
            <a:ext cx="65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S8036 Sweep 0° at Reynolds Number 40,000 and Angle of Attack 5°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25938-2598-BD2C-3896-645CDD3D50F8}"/>
              </a:ext>
            </a:extLst>
          </p:cNvPr>
          <p:cNvSpPr txBox="1"/>
          <p:nvPr/>
        </p:nvSpPr>
        <p:spPr>
          <a:xfrm>
            <a:off x="13645225" y="9902865"/>
            <a:ext cx="65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E387 Sweep 0° at Reynolds Number 80,000 and Angle of Attack 15°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7880F5-F4F0-15AA-1EB0-28AC172AF037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EEFBB22-F7EB-CD46-3794-6748B46C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457446" y="2057581"/>
            <a:ext cx="5664659" cy="92497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60FEC7-608D-ED66-486F-741BDCFB202A}"/>
              </a:ext>
            </a:extLst>
          </p:cNvPr>
          <p:cNvCxnSpPr>
            <a:cxnSpLocks/>
          </p:cNvCxnSpPr>
          <p:nvPr/>
        </p:nvCxnSpPr>
        <p:spPr>
          <a:xfrm flipH="1">
            <a:off x="8932985" y="3850125"/>
            <a:ext cx="984738" cy="1724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2BCFAE-ACFD-53C0-ACD8-929904298904}"/>
              </a:ext>
            </a:extLst>
          </p:cNvPr>
          <p:cNvSpPr txBox="1"/>
          <p:nvPr/>
        </p:nvSpPr>
        <p:spPr>
          <a:xfrm>
            <a:off x="8625509" y="3374565"/>
            <a:ext cx="25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Separation cell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0F5CDF-7F1F-C6EF-D4AA-AE9763681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56448" y="4131931"/>
            <a:ext cx="9524024" cy="495318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2FCCCC2-80E3-7DFD-E25C-CF87F41FBB5A}"/>
              </a:ext>
            </a:extLst>
          </p:cNvPr>
          <p:cNvCxnSpPr>
            <a:cxnSpLocks/>
          </p:cNvCxnSpPr>
          <p:nvPr/>
        </p:nvCxnSpPr>
        <p:spPr>
          <a:xfrm>
            <a:off x="14163133" y="3588515"/>
            <a:ext cx="1292214" cy="23570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7D50D6-6727-38D3-7253-C53F5E72B753}"/>
              </a:ext>
            </a:extLst>
          </p:cNvPr>
          <p:cNvSpPr txBox="1"/>
          <p:nvPr/>
        </p:nvSpPr>
        <p:spPr>
          <a:xfrm>
            <a:off x="12299928" y="3007734"/>
            <a:ext cx="3726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Attached turbulent flow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492EBEA-0DFF-DB10-4AA0-D3A1B7301E3A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18885877" y="3530954"/>
            <a:ext cx="879231" cy="17539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93ED6C-0711-764F-8522-7253DD142BBC}"/>
              </a:ext>
            </a:extLst>
          </p:cNvPr>
          <p:cNvSpPr txBox="1"/>
          <p:nvPr/>
        </p:nvSpPr>
        <p:spPr>
          <a:xfrm>
            <a:off x="17208499" y="3007734"/>
            <a:ext cx="3354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Regions of separation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48940F-E7CF-B8AF-605B-1768F1551D7D}"/>
              </a:ext>
            </a:extLst>
          </p:cNvPr>
          <p:cNvCxnSpPr>
            <a:cxnSpLocks/>
          </p:cNvCxnSpPr>
          <p:nvPr/>
        </p:nvCxnSpPr>
        <p:spPr>
          <a:xfrm flipV="1">
            <a:off x="16255192" y="8088923"/>
            <a:ext cx="0" cy="1117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1273F50-2160-23E4-EA00-3B05CA120185}"/>
              </a:ext>
            </a:extLst>
          </p:cNvPr>
          <p:cNvSpPr txBox="1"/>
          <p:nvPr/>
        </p:nvSpPr>
        <p:spPr>
          <a:xfrm>
            <a:off x="14592651" y="9232382"/>
            <a:ext cx="3325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Region of Separation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353A972-609C-5524-ED54-4BD5A5A924D2}"/>
              </a:ext>
            </a:extLst>
          </p:cNvPr>
          <p:cNvCxnSpPr>
            <a:cxnSpLocks/>
          </p:cNvCxnSpPr>
          <p:nvPr/>
        </p:nvCxnSpPr>
        <p:spPr>
          <a:xfrm flipH="1">
            <a:off x="17917732" y="3570230"/>
            <a:ext cx="968144" cy="7784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5073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91819-B21D-EDBA-78DD-7DF33327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AACE01-41DC-3787-A6AE-AF49F473E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21F07D-C05F-8F79-2DF6-F3ACB750226A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869BC1-D2AC-6A94-4AC1-D18CBCBC49C5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Results – Flow Visualization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8BA10A-E8D8-9AF8-B434-A66307C52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6645"/>
              </p:ext>
            </p:extLst>
          </p:nvPr>
        </p:nvGraphicFramePr>
        <p:xfrm>
          <a:off x="1755740" y="2722632"/>
          <a:ext cx="20875688" cy="10587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37844">
                  <a:extLst>
                    <a:ext uri="{9D8B030D-6E8A-4147-A177-3AD203B41FA5}">
                      <a16:colId xmlns:a16="http://schemas.microsoft.com/office/drawing/2014/main" val="2593571970"/>
                    </a:ext>
                  </a:extLst>
                </a:gridCol>
                <a:gridCol w="10437844">
                  <a:extLst>
                    <a:ext uri="{9D8B030D-6E8A-4147-A177-3AD203B41FA5}">
                      <a16:colId xmlns:a16="http://schemas.microsoft.com/office/drawing/2014/main" val="2658950800"/>
                    </a:ext>
                  </a:extLst>
                </a:gridCol>
              </a:tblGrid>
              <a:tr h="105878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905113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CFC167B-484B-7186-1C58-A9DD71B88353}"/>
              </a:ext>
            </a:extLst>
          </p:cNvPr>
          <p:cNvSpPr txBox="1"/>
          <p:nvPr/>
        </p:nvSpPr>
        <p:spPr>
          <a:xfrm>
            <a:off x="3467731" y="11587942"/>
            <a:ext cx="65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E387 Sweep 30° at Reynolds Number 80,000 and Angle of Attack 20°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7A513-9F49-1D09-F697-BB62562B4073}"/>
              </a:ext>
            </a:extLst>
          </p:cNvPr>
          <p:cNvSpPr txBox="1"/>
          <p:nvPr/>
        </p:nvSpPr>
        <p:spPr>
          <a:xfrm>
            <a:off x="14382179" y="11640375"/>
            <a:ext cx="653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S8036 Sweep 45° at Reynolds Number 80,000 and Angle of Attack 15°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C3A852-17AF-6C71-CB35-954842EC559C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A37E87A-912F-3F20-3924-F3221D894D2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17437">
            <a:off x="2690523" y="4301037"/>
            <a:ext cx="8681872" cy="576093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57EC65-77E1-9D0B-C737-FCAC3467D5F3}"/>
              </a:ext>
            </a:extLst>
          </p:cNvPr>
          <p:cNvCxnSpPr>
            <a:cxnSpLocks/>
          </p:cNvCxnSpPr>
          <p:nvPr/>
        </p:nvCxnSpPr>
        <p:spPr>
          <a:xfrm flipH="1">
            <a:off x="6031523" y="4076891"/>
            <a:ext cx="1224541" cy="21832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795E09C-1D81-68DE-2A39-D1D008EB58FB}"/>
              </a:ext>
            </a:extLst>
          </p:cNvPr>
          <p:cNvSpPr txBox="1"/>
          <p:nvPr/>
        </p:nvSpPr>
        <p:spPr>
          <a:xfrm>
            <a:off x="5815458" y="3553671"/>
            <a:ext cx="2881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Reattachment line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4F507A0-9894-8001-728D-DCEED37120BF}"/>
              </a:ext>
            </a:extLst>
          </p:cNvPr>
          <p:cNvCxnSpPr>
            <a:cxnSpLocks/>
          </p:cNvCxnSpPr>
          <p:nvPr/>
        </p:nvCxnSpPr>
        <p:spPr>
          <a:xfrm flipH="1">
            <a:off x="9004146" y="6858000"/>
            <a:ext cx="984738" cy="1724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CDABE2-9A6E-AEE1-5C79-49E25B8B1B5E}"/>
              </a:ext>
            </a:extLst>
          </p:cNvPr>
          <p:cNvSpPr txBox="1"/>
          <p:nvPr/>
        </p:nvSpPr>
        <p:spPr>
          <a:xfrm>
            <a:off x="8712783" y="6382440"/>
            <a:ext cx="258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Separated flow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28A13E9-43F8-CE3A-3E95-881B9263E210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5183746" y="6905660"/>
            <a:ext cx="0" cy="22563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054FC1C-7997-07EE-1CE6-41FF302E1E70}"/>
              </a:ext>
            </a:extLst>
          </p:cNvPr>
          <p:cNvSpPr txBox="1"/>
          <p:nvPr/>
        </p:nvSpPr>
        <p:spPr>
          <a:xfrm>
            <a:off x="3891532" y="9162056"/>
            <a:ext cx="2584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Attached spanwise flow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73FFCF-0FFF-115A-C1DE-E005CD31F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5853">
            <a:off x="12890085" y="4253790"/>
            <a:ext cx="7879126" cy="590934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766623-23E1-CF23-8D40-C38DD810C227}"/>
              </a:ext>
            </a:extLst>
          </p:cNvPr>
          <p:cNvCxnSpPr>
            <a:cxnSpLocks/>
          </p:cNvCxnSpPr>
          <p:nvPr/>
        </p:nvCxnSpPr>
        <p:spPr>
          <a:xfrm flipH="1">
            <a:off x="17131111" y="4831706"/>
            <a:ext cx="857951" cy="12291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69E65D3-FE52-1A97-2F04-3A4AF4D7BA12}"/>
              </a:ext>
            </a:extLst>
          </p:cNvPr>
          <p:cNvSpPr txBox="1"/>
          <p:nvPr/>
        </p:nvSpPr>
        <p:spPr>
          <a:xfrm>
            <a:off x="16548456" y="3892145"/>
            <a:ext cx="2881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Leading edge separation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D6EA2B-793C-D775-DCAE-54F0DCB212B4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14667442" y="7322816"/>
            <a:ext cx="1668666" cy="196584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C96F358-27C4-4793-CA56-519C28BB9ADD}"/>
              </a:ext>
            </a:extLst>
          </p:cNvPr>
          <p:cNvSpPr txBox="1"/>
          <p:nvPr/>
        </p:nvSpPr>
        <p:spPr>
          <a:xfrm>
            <a:off x="13199168" y="9288657"/>
            <a:ext cx="2936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Attached turbulent  spanwise flow</a:t>
            </a:r>
          </a:p>
        </p:txBody>
      </p:sp>
    </p:spTree>
    <p:extLst>
      <p:ext uri="{BB962C8B-B14F-4D97-AF65-F5344CB8AC3E}">
        <p14:creationId xmlns:p14="http://schemas.microsoft.com/office/powerpoint/2010/main" val="91371001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B16C0-F3D8-30FB-9C6D-E3914A6CB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322AF-1584-3017-DD2C-D2228A4A1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2807" y="785811"/>
            <a:ext cx="1028985" cy="1146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519F79-165A-FB8C-4E3C-884BCEFC2E48}"/>
              </a:ext>
            </a:extLst>
          </p:cNvPr>
          <p:cNvSpPr/>
          <p:nvPr/>
        </p:nvSpPr>
        <p:spPr>
          <a:xfrm>
            <a:off x="1369874" y="13444538"/>
            <a:ext cx="21647426" cy="271462"/>
          </a:xfrm>
          <a:prstGeom prst="rect">
            <a:avLst/>
          </a:prstGeom>
          <a:solidFill>
            <a:srgbClr val="025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9C1D7-98C4-66AF-AB1C-E53DC564D591}"/>
              </a:ext>
            </a:extLst>
          </p:cNvPr>
          <p:cNvSpPr txBox="1"/>
          <p:nvPr/>
        </p:nvSpPr>
        <p:spPr>
          <a:xfrm>
            <a:off x="2806699" y="1000126"/>
            <a:ext cx="18773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Results – Lift to Drag Ratio </a:t>
            </a:r>
            <a:endParaRPr 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1A4B85-6644-3459-E67C-A332775A5890}"/>
              </a:ext>
            </a:extLst>
          </p:cNvPr>
          <p:cNvCxnSpPr>
            <a:cxnSpLocks/>
          </p:cNvCxnSpPr>
          <p:nvPr/>
        </p:nvCxnSpPr>
        <p:spPr>
          <a:xfrm>
            <a:off x="2806697" y="2213340"/>
            <a:ext cx="187737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44FF45A-C3FA-A433-7C9E-B96478F20C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2"/>
          <a:stretch/>
        </p:blipFill>
        <p:spPr bwMode="auto">
          <a:xfrm>
            <a:off x="7510362" y="2789126"/>
            <a:ext cx="9366450" cy="47732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031C0-E00C-861C-3896-BF84F211CD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72"/>
          <a:stretch/>
        </p:blipFill>
        <p:spPr bwMode="auto">
          <a:xfrm>
            <a:off x="7662497" y="8227481"/>
            <a:ext cx="9516066" cy="4773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2767768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aa8ea-d3e7-4c6c-a54e-5dce3136d2e8">
      <Terms xmlns="http://schemas.microsoft.com/office/infopath/2007/PartnerControls"/>
    </lcf76f155ced4ddcb4097134ff3c332f>
    <TaxCatchAll xmlns="db79dfb6-c338-42c3-9421-e6ee243679e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A80BBE2A0CD4EB9A02A9897B93626" ma:contentTypeVersion="11" ma:contentTypeDescription="Create a new document." ma:contentTypeScope="" ma:versionID="af8a12c8bbbca37eccfa489840134a68">
  <xsd:schema xmlns:xsd="http://www.w3.org/2001/XMLSchema" xmlns:xs="http://www.w3.org/2001/XMLSchema" xmlns:p="http://schemas.microsoft.com/office/2006/metadata/properties" xmlns:ns2="ca7aa8ea-d3e7-4c6c-a54e-5dce3136d2e8" xmlns:ns3="db79dfb6-c338-42c3-9421-e6ee243679e3" targetNamespace="http://schemas.microsoft.com/office/2006/metadata/properties" ma:root="true" ma:fieldsID="e3c20e794974b58b26b27659d6f33e7b" ns2:_="" ns3:_="">
    <xsd:import namespace="ca7aa8ea-d3e7-4c6c-a54e-5dce3136d2e8"/>
    <xsd:import namespace="db79dfb6-c338-42c3-9421-e6ee243679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aa8ea-d3e7-4c6c-a54e-5dce3136d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4ee6b6e-1dad-49a7-85d1-bf6bd71129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9dfb6-c338-42c3-9421-e6ee243679e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62f8304-151a-4a11-8e88-59c9cfe083ae}" ma:internalName="TaxCatchAll" ma:showField="CatchAllData" ma:web="db79dfb6-c338-42c3-9421-e6ee243679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BE2624-1B33-448F-9326-158FF6A1BE69}">
  <ds:schemaRefs>
    <ds:schemaRef ds:uri="http://schemas.microsoft.com/office/2006/documentManagement/types"/>
    <ds:schemaRef ds:uri="http://purl.org/dc/elements/1.1/"/>
    <ds:schemaRef ds:uri="db79dfb6-c338-42c3-9421-e6ee243679e3"/>
    <ds:schemaRef ds:uri="http://schemas.microsoft.com/office/2006/metadata/properties"/>
    <ds:schemaRef ds:uri="http://purl.org/dc/terms/"/>
    <ds:schemaRef ds:uri="ca7aa8ea-d3e7-4c6c-a54e-5dce3136d2e8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4ABC7-BA2B-452D-BE34-7996D8C0AE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D69E9A-3EE3-423A-8134-99BAC1341A04}">
  <ds:schemaRefs>
    <ds:schemaRef ds:uri="ca7aa8ea-d3e7-4c6c-a54e-5dce3136d2e8"/>
    <ds:schemaRef ds:uri="db79dfb6-c338-42c3-9421-e6ee243679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458</Words>
  <Application>Microsoft Office PowerPoint</Application>
  <PresentationFormat>Custom</PresentationFormat>
  <Paragraphs>84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Michelle A. Coe</cp:lastModifiedBy>
  <cp:revision>2</cp:revision>
  <cp:lastPrinted>2024-03-27T17:57:13Z</cp:lastPrinted>
  <dcterms:created xsi:type="dcterms:W3CDTF">2017-01-13T18:50:03Z</dcterms:created>
  <dcterms:modified xsi:type="dcterms:W3CDTF">2024-04-09T21:20:34Z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0x010100910A80BBE2A0CD4EB9A02A9897B93626</vt:lpwstr>
  </property>
  <property fmtid="{D5CDD505-2E9C-101B-9397-08002B2CF9AE}" pid="3" name="MediaServiceImageTags">
    <vt:lpwstr/>
  </property>
</Properties>
</file>